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5" r:id="rId9"/>
    <p:sldId id="271" r:id="rId10"/>
    <p:sldId id="270" r:id="rId11"/>
    <p:sldId id="274" r:id="rId12"/>
    <p:sldId id="263" r:id="rId13"/>
    <p:sldId id="275" r:id="rId14"/>
    <p:sldId id="273" r:id="rId15"/>
    <p:sldId id="266" r:id="rId16"/>
    <p:sldId id="272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0" autoAdjust="0"/>
    <p:restoredTop sz="94660"/>
  </p:normalViewPr>
  <p:slideViewPr>
    <p:cSldViewPr snapToGrid="0">
      <p:cViewPr>
        <p:scale>
          <a:sx n="100" d="100"/>
          <a:sy n="100" d="100"/>
        </p:scale>
        <p:origin x="76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F8BA-7B81-4C8F-B9B2-44932DC4F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ACF57-6E56-43FD-95A4-738FC5AAE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DAE0-20DA-4640-918A-480DBBCA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2B8D7-80A9-4945-8C57-DDD7A1C8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A757-4446-43B4-97A2-86B8CAF9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315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B0F2-F1F5-41EC-9A4B-2FAE1DCF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59571-7B68-41D4-9390-A6FF7143D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68BD-FF9D-4F23-8BB8-9F7C0D36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9D923-8D59-4BE1-9527-010029F0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67296-C28F-491F-99F6-8C18E406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479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D31EA-F401-4552-A4D1-CE86121F73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4649B-12E7-457A-A7CC-1C90C92C7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FFD2B-41B7-4C06-B30C-8AD874A70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F88A2-12D3-4220-BFC3-40C635FA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0B068-B724-419D-8A2B-B40B0B43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79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2E92-9869-4E84-BD03-AB777BD5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0115-7E2E-42D0-B721-0BEF1E017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5D73A-C9D0-4823-B602-65BE29D2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01FA6-A6B2-4A11-A5E6-94AE5A5F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3C540-5C96-4176-B39A-308AFB9B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15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685A-4FA0-442D-BFFC-4BA6D7716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84011-6F92-467E-A196-89B042180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2B792-2D06-4563-B4F2-F9864381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E8968-1163-452D-84C2-F906684B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E8485-890F-45A7-98CE-AC7ED2C2E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800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71D5-66BE-4F43-8C05-07D4F163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373AC-9B4F-4169-8CAD-5C18B50B4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D0F27-AEEC-40E1-BC81-4C2581F4E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8A7CB-876C-48B4-89E3-AF3FFFB7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1F20F-CE83-4B6C-844A-A00C16AA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4DD54-D849-4CAE-B613-4EC3FB6D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62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E110-6366-4879-B55E-C61D0A5F9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512AC-1FF3-4385-9E79-321B070AE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2C873-7D96-4781-ADD3-5C715AE1B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602CF-AE28-4EA3-B681-03E596223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515A6D-1C35-4171-B2FA-DEA1974F6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E44BC-D80C-4CD4-9D52-18F374AFA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7BA51-4CC1-4324-A4F9-B87261E5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1C88E-0928-4467-9EBD-47BB4DEB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774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72E3-07E8-463D-A8F8-B769013C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785F9-D5C9-43FA-9341-70FF21DE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F8F2B-6A69-4D7B-AD4D-F6E39632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41FF9-EFE2-4A7B-9306-AE53E537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29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D05041-C8EC-4097-900C-CF1C5D04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DCBFA-A59B-4D41-9618-722F1D42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FCD3D-3C0F-4615-ACF6-C6AC8394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749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8AA9-59F1-42EC-A28B-B0D16C2B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B416A-20CC-47CA-BDEC-96E572BB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9C4DD-2BAD-4A2A-AC6F-2C46758D2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F682C-AE38-4C0B-AABF-812E4177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C84C4-0E9D-4114-97DE-DF12A778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858FF-0D19-48FF-81BB-AC60FD6A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25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9ED-E254-4127-B1A8-CF72A4F63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5F058-0F64-4403-A4AE-E64E53043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F559A-CF6E-40A6-AF7E-FBA343BD9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C94F5-8BB5-435F-A99B-2F969DCE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618FC-09C4-4B8E-B1DF-867FF18B6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01F31-2BBB-4EA6-9643-99AC4B8A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07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7B6C0-3E24-4910-BF5B-B1E9013C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34591-BCBB-4555-84A6-A06F4CE99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AC903-097B-4E67-B6C7-550217EF8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DC9B5-EAA0-40B4-B8AF-975B4BC60C39}" type="datetimeFigureOut">
              <a:rPr lang="en-CA" smtClean="0"/>
              <a:t>2021-05-31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35198-6769-48F3-B162-D94EF01E6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72662-46EE-49BA-84FF-575FD476A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D6B00-02A1-42CE-8493-DE37B14B30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392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8.png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1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92FC0A2-0E73-4624-879F-9A09BDE2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93" y="0"/>
            <a:ext cx="1329489" cy="9971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05A1D08-6D0C-44EE-959D-9FB8DE144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999" y="3260"/>
            <a:ext cx="1329496" cy="99712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C889B22-98A7-44C9-91CC-8BF130184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142" y="-1"/>
            <a:ext cx="1333845" cy="1000383"/>
          </a:xfrm>
          <a:prstGeom prst="rect">
            <a:avLst/>
          </a:prstGeom>
        </p:spPr>
      </p:pic>
      <p:pic>
        <p:nvPicPr>
          <p:cNvPr id="49" name="Picture 48" descr="A picture containing person&#10;&#10;Description automatically generated">
            <a:extLst>
              <a:ext uri="{FF2B5EF4-FFF2-40B4-BE49-F238E27FC236}">
                <a16:creationId xmlns:a16="http://schemas.microsoft.com/office/drawing/2014/main" id="{6483C355-B3C3-47EC-8F0D-FB3AADF49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08" y="997114"/>
            <a:ext cx="1329489" cy="997117"/>
          </a:xfrm>
          <a:prstGeom prst="rect">
            <a:avLst/>
          </a:prstGeom>
        </p:spPr>
      </p:pic>
      <p:pic>
        <p:nvPicPr>
          <p:cNvPr id="51" name="Picture 50" descr="A picture containing person&#10;&#10;Description automatically generated">
            <a:extLst>
              <a:ext uri="{FF2B5EF4-FFF2-40B4-BE49-F238E27FC236}">
                <a16:creationId xmlns:a16="http://schemas.microsoft.com/office/drawing/2014/main" id="{BC19CE06-D5DF-496F-B691-7560F9F3B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732" y="1001878"/>
            <a:ext cx="1329495" cy="99712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F051074-AABB-4A31-AEC1-EECB5A72B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141" y="997116"/>
            <a:ext cx="1333846" cy="1000385"/>
          </a:xfrm>
          <a:prstGeom prst="rect">
            <a:avLst/>
          </a:prstGeom>
        </p:spPr>
      </p:pic>
      <p:pic>
        <p:nvPicPr>
          <p:cNvPr id="55" name="Picture 54" descr="A picture containing person&#10;&#10;Description automatically generated">
            <a:extLst>
              <a:ext uri="{FF2B5EF4-FFF2-40B4-BE49-F238E27FC236}">
                <a16:creationId xmlns:a16="http://schemas.microsoft.com/office/drawing/2014/main" id="{DCF27921-1F37-4078-886C-8602F56F1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09" y="2000498"/>
            <a:ext cx="1329488" cy="997116"/>
          </a:xfrm>
          <a:prstGeom prst="rect">
            <a:avLst/>
          </a:prstGeom>
        </p:spPr>
      </p:pic>
      <p:pic>
        <p:nvPicPr>
          <p:cNvPr id="57" name="Picture 56" descr="A picture containing person&#10;&#10;Description automatically generated">
            <a:extLst>
              <a:ext uri="{FF2B5EF4-FFF2-40B4-BE49-F238E27FC236}">
                <a16:creationId xmlns:a16="http://schemas.microsoft.com/office/drawing/2014/main" id="{084DB06E-34EB-4F3A-9713-24D1F936A7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823" y="2000497"/>
            <a:ext cx="1329489" cy="997117"/>
          </a:xfrm>
          <a:prstGeom prst="rect">
            <a:avLst/>
          </a:prstGeom>
        </p:spPr>
      </p:pic>
      <p:pic>
        <p:nvPicPr>
          <p:cNvPr id="59" name="Picture 58" descr="A picture containing person&#10;&#10;Description automatically generated">
            <a:extLst>
              <a:ext uri="{FF2B5EF4-FFF2-40B4-BE49-F238E27FC236}">
                <a16:creationId xmlns:a16="http://schemas.microsoft.com/office/drawing/2014/main" id="{4B665E02-AA87-44E2-9614-5DAFC4F15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138" y="1997492"/>
            <a:ext cx="1333846" cy="100038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E6967AC-D1C3-429F-9121-366FF33FB9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10" y="-266"/>
            <a:ext cx="1329489" cy="997117"/>
          </a:xfrm>
          <a:prstGeom prst="rect">
            <a:avLst/>
          </a:prstGeom>
        </p:spPr>
      </p:pic>
      <p:pic>
        <p:nvPicPr>
          <p:cNvPr id="63" name="Picture 6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A57304D-F068-4B7A-95D8-B39DCBD2EB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94" y="0"/>
            <a:ext cx="1329488" cy="9971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BEBF4CF-4C96-46BA-A8F9-1A0C96DA4B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85" y="-3"/>
            <a:ext cx="1331271" cy="9984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F4BB2FD-3202-450A-8C07-912DF44CDD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194" y="994183"/>
            <a:ext cx="1329488" cy="9971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A29DC71-4DA6-4541-A6F9-0CB17E76CD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16" y="996851"/>
            <a:ext cx="1327712" cy="99578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F59FD35-C19F-4D96-8DC9-64892BECF8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31" y="997115"/>
            <a:ext cx="1337843" cy="1003382"/>
          </a:xfrm>
          <a:prstGeom prst="rect">
            <a:avLst/>
          </a:prstGeom>
        </p:spPr>
      </p:pic>
      <p:pic>
        <p:nvPicPr>
          <p:cNvPr id="74" name="Picture 73" descr="A picture containing person, blur&#10;&#10;Description automatically generated">
            <a:extLst>
              <a:ext uri="{FF2B5EF4-FFF2-40B4-BE49-F238E27FC236}">
                <a16:creationId xmlns:a16="http://schemas.microsoft.com/office/drawing/2014/main" id="{8A0670C9-979D-49B6-BED8-868DB79494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80" y="1988365"/>
            <a:ext cx="1329489" cy="997117"/>
          </a:xfrm>
          <a:prstGeom prst="rect">
            <a:avLst/>
          </a:prstGeom>
        </p:spPr>
      </p:pic>
      <p:pic>
        <p:nvPicPr>
          <p:cNvPr id="76" name="Picture 75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077A1538-A8B3-4158-B21E-5D1EA71003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87" y="1991299"/>
            <a:ext cx="1329489" cy="997117"/>
          </a:xfrm>
          <a:prstGeom prst="rect">
            <a:avLst/>
          </a:prstGeom>
        </p:spPr>
      </p:pic>
      <p:pic>
        <p:nvPicPr>
          <p:cNvPr id="78" name="Picture 77" descr="A picture containing person, wearing, shirt&#10;&#10;Description automatically generated">
            <a:extLst>
              <a:ext uri="{FF2B5EF4-FFF2-40B4-BE49-F238E27FC236}">
                <a16:creationId xmlns:a16="http://schemas.microsoft.com/office/drawing/2014/main" id="{9FAC26AE-518D-4E8F-85BC-13B56BAB6C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00" y="1986210"/>
            <a:ext cx="1338194" cy="100364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BA3D1D6-3638-4A10-A322-94BE5AF716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1"/>
            <a:ext cx="1327712" cy="995784"/>
          </a:xfrm>
          <a:prstGeom prst="rect">
            <a:avLst/>
          </a:prstGeom>
        </p:spPr>
      </p:pic>
      <p:pic>
        <p:nvPicPr>
          <p:cNvPr id="82" name="Picture 81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C567E71E-862B-4E46-8E76-F0D6A9AA2A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15" y="-1601"/>
            <a:ext cx="1327712" cy="99578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1278099-FAC6-4B1D-9AF0-2B11AD90F7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30" y="-1601"/>
            <a:ext cx="1327712" cy="995784"/>
          </a:xfrm>
          <a:prstGeom prst="rect">
            <a:avLst/>
          </a:prstGeom>
        </p:spPr>
      </p:pic>
      <p:pic>
        <p:nvPicPr>
          <p:cNvPr id="86" name="Picture 85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FFAB5ED0-42E5-4FA2-B532-BC2E1DC9F3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2" y="992581"/>
            <a:ext cx="1327712" cy="99578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DD71DEC3-5737-47E5-8B46-97610F358AA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13" y="992581"/>
            <a:ext cx="1327712" cy="99578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2167F32-0D2E-458C-926B-85977099350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56" y="992581"/>
            <a:ext cx="1327712" cy="99578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662F0E-AB9C-4578-87AF-7CBD96C763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763"/>
            <a:ext cx="1327712" cy="99578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2E4EA3C-0702-46CA-AD76-B97DCF6ADDB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03" y="1986763"/>
            <a:ext cx="1327712" cy="99578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A61B3F9-F65C-4B02-9FB2-33764BED3D3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76" y="1986763"/>
            <a:ext cx="1327712" cy="9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7">
            <a:extLst>
              <a:ext uri="{FF2B5EF4-FFF2-40B4-BE49-F238E27FC236}">
                <a16:creationId xmlns:a16="http://schemas.microsoft.com/office/drawing/2014/main" id="{7F30FC7A-9E08-48C3-8017-11A8959B2D0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42142" y="1079500"/>
            <a:ext cx="1090612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757041F-87A8-4967-ADE3-9B2D9EBF5252}"/>
              </a:ext>
            </a:extLst>
          </p:cNvPr>
          <p:cNvSpPr/>
          <p:nvPr/>
        </p:nvSpPr>
        <p:spPr>
          <a:xfrm>
            <a:off x="265347" y="350520"/>
            <a:ext cx="6425013" cy="557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5BF1415-F5F5-4471-82A6-15CC02F2E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6784" r="48082" b="-21726"/>
          <a:stretch/>
        </p:blipFill>
        <p:spPr bwMode="auto">
          <a:xfrm>
            <a:off x="642142" y="436244"/>
            <a:ext cx="5667217" cy="5410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A6A089-5007-49CA-955C-00D07CD06FC4}"/>
              </a:ext>
            </a:extLst>
          </p:cNvPr>
          <p:cNvCxnSpPr>
            <a:cxnSpLocks/>
          </p:cNvCxnSpPr>
          <p:nvPr/>
        </p:nvCxnSpPr>
        <p:spPr>
          <a:xfrm>
            <a:off x="1871663" y="424339"/>
            <a:ext cx="0" cy="24955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BA3EC0B1-9686-40AC-B6AE-8263365AC966}"/>
              </a:ext>
            </a:extLst>
          </p:cNvPr>
          <p:cNvGrpSpPr/>
          <p:nvPr/>
        </p:nvGrpSpPr>
        <p:grpSpPr>
          <a:xfrm>
            <a:off x="3987239" y="2262188"/>
            <a:ext cx="2626519" cy="1700450"/>
            <a:chOff x="3987239" y="2264569"/>
            <a:chExt cx="2626519" cy="1700450"/>
          </a:xfrm>
        </p:grpSpPr>
        <p:pic>
          <p:nvPicPr>
            <p:cNvPr id="55" name="Picture 9">
              <a:extLst>
                <a:ext uri="{FF2B5EF4-FFF2-40B4-BE49-F238E27FC236}">
                  <a16:creationId xmlns:a16="http://schemas.microsoft.com/office/drawing/2014/main" id="{73E60CCC-FC1B-48A2-8F15-FD51BF38A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8" t="25220" r="23677" b="39973"/>
            <a:stretch/>
          </p:blipFill>
          <p:spPr bwMode="auto">
            <a:xfrm>
              <a:off x="3987239" y="2326719"/>
              <a:ext cx="2626519" cy="163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26" name="Straight Connector 1025">
              <a:extLst>
                <a:ext uri="{FF2B5EF4-FFF2-40B4-BE49-F238E27FC236}">
                  <a16:creationId xmlns:a16="http://schemas.microsoft.com/office/drawing/2014/main" id="{EE18CA4D-07EF-4523-9BAC-58283D9279CC}"/>
                </a:ext>
              </a:extLst>
            </p:cNvPr>
            <p:cNvCxnSpPr/>
            <p:nvPr/>
          </p:nvCxnSpPr>
          <p:spPr>
            <a:xfrm>
              <a:off x="4226720" y="2264569"/>
              <a:ext cx="0" cy="195262"/>
            </a:xfrm>
            <a:prstGeom prst="line">
              <a:avLst/>
            </a:prstGeom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E11DB69F-E821-428F-944C-19F884A4F1E4}"/>
                </a:ext>
              </a:extLst>
            </p:cNvPr>
            <p:cNvSpPr/>
            <p:nvPr/>
          </p:nvSpPr>
          <p:spPr>
            <a:xfrm>
              <a:off x="4174330" y="2317196"/>
              <a:ext cx="142863" cy="118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0E41B62D-3ABF-4E88-82E8-27C7786B53D1}"/>
              </a:ext>
            </a:extLst>
          </p:cNvPr>
          <p:cNvGrpSpPr/>
          <p:nvPr/>
        </p:nvGrpSpPr>
        <p:grpSpPr>
          <a:xfrm>
            <a:off x="3987239" y="4054077"/>
            <a:ext cx="2632638" cy="1700450"/>
            <a:chOff x="3987239" y="4054077"/>
            <a:chExt cx="2632638" cy="170045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F72B09-054F-4FAD-89A6-8857305BA516}"/>
                </a:ext>
              </a:extLst>
            </p:cNvPr>
            <p:cNvGrpSpPr/>
            <p:nvPr/>
          </p:nvGrpSpPr>
          <p:grpSpPr>
            <a:xfrm>
              <a:off x="3987239" y="4054077"/>
              <a:ext cx="2626519" cy="1700450"/>
              <a:chOff x="3987239" y="2264569"/>
              <a:chExt cx="2626519" cy="1700450"/>
            </a:xfrm>
          </p:grpSpPr>
          <p:pic>
            <p:nvPicPr>
              <p:cNvPr id="75" name="Picture 9">
                <a:extLst>
                  <a:ext uri="{FF2B5EF4-FFF2-40B4-BE49-F238E27FC236}">
                    <a16:creationId xmlns:a16="http://schemas.microsoft.com/office/drawing/2014/main" id="{8C94E5D1-5502-4280-8B4A-C6D0ADB4B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258" t="25220" r="23677" b="39973"/>
              <a:stretch/>
            </p:blipFill>
            <p:spPr bwMode="auto">
              <a:xfrm>
                <a:off x="3987239" y="2326719"/>
                <a:ext cx="2626519" cy="163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0CFA81F-F2B8-4154-8ADE-B7FED5E18878}"/>
                  </a:ext>
                </a:extLst>
              </p:cNvPr>
              <p:cNvCxnSpPr/>
              <p:nvPr/>
            </p:nvCxnSpPr>
            <p:spPr>
              <a:xfrm>
                <a:off x="4226720" y="2264569"/>
                <a:ext cx="0" cy="195262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08AE14-B46B-4A3F-A62C-2C5359A494E2}"/>
                  </a:ext>
                </a:extLst>
              </p:cNvPr>
              <p:cNvSpPr/>
              <p:nvPr/>
            </p:nvSpPr>
            <p:spPr>
              <a:xfrm>
                <a:off x="4174330" y="2359025"/>
                <a:ext cx="142863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B577436-8783-4409-88EA-30863CAC21F4}"/>
                </a:ext>
              </a:extLst>
            </p:cNvPr>
            <p:cNvCxnSpPr/>
            <p:nvPr/>
          </p:nvCxnSpPr>
          <p:spPr>
            <a:xfrm flipH="1">
              <a:off x="6492316" y="5291137"/>
              <a:ext cx="127561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9F5321E1-5D47-4776-9F86-53ED5A51B50C}"/>
              </a:ext>
            </a:extLst>
          </p:cNvPr>
          <p:cNvCxnSpPr/>
          <p:nvPr/>
        </p:nvCxnSpPr>
        <p:spPr>
          <a:xfrm>
            <a:off x="6309360" y="1690688"/>
            <a:ext cx="0" cy="5715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D8EC520-9B5A-40CB-B9B7-C0558499F69D}"/>
              </a:ext>
            </a:extLst>
          </p:cNvPr>
          <p:cNvCxnSpPr>
            <a:cxnSpLocks/>
          </p:cNvCxnSpPr>
          <p:nvPr/>
        </p:nvCxnSpPr>
        <p:spPr>
          <a:xfrm>
            <a:off x="6616616" y="3499244"/>
            <a:ext cx="0" cy="55959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E3E4255-D5A9-4095-AD80-F74E98D06CAD}"/>
              </a:ext>
            </a:extLst>
          </p:cNvPr>
          <p:cNvCxnSpPr>
            <a:cxnSpLocks/>
          </p:cNvCxnSpPr>
          <p:nvPr/>
        </p:nvCxnSpPr>
        <p:spPr>
          <a:xfrm flipH="1">
            <a:off x="3987239" y="2257426"/>
            <a:ext cx="232450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412AF42-F9A8-41A5-A911-7677E5395F19}"/>
              </a:ext>
            </a:extLst>
          </p:cNvPr>
          <p:cNvCxnSpPr>
            <a:cxnSpLocks/>
          </p:cNvCxnSpPr>
          <p:nvPr/>
        </p:nvCxnSpPr>
        <p:spPr>
          <a:xfrm>
            <a:off x="3988668" y="2255045"/>
            <a:ext cx="0" cy="478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30289A5-E1C1-4317-82AE-57998410A4C8}"/>
              </a:ext>
            </a:extLst>
          </p:cNvPr>
          <p:cNvCxnSpPr>
            <a:cxnSpLocks/>
          </p:cNvCxnSpPr>
          <p:nvPr/>
        </p:nvCxnSpPr>
        <p:spPr>
          <a:xfrm flipH="1" flipV="1">
            <a:off x="3988033" y="4044552"/>
            <a:ext cx="2625725" cy="95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A06E1D-D9F0-48CE-B376-92C971B419CE}"/>
              </a:ext>
            </a:extLst>
          </p:cNvPr>
          <p:cNvCxnSpPr>
            <a:cxnSpLocks/>
          </p:cNvCxnSpPr>
          <p:nvPr/>
        </p:nvCxnSpPr>
        <p:spPr>
          <a:xfrm>
            <a:off x="3989462" y="4042171"/>
            <a:ext cx="0" cy="478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8D89C874-9D1E-4536-9B8C-696987D67E33}"/>
              </a:ext>
            </a:extLst>
          </p:cNvPr>
          <p:cNvCxnSpPr/>
          <p:nvPr/>
        </p:nvCxnSpPr>
        <p:spPr>
          <a:xfrm>
            <a:off x="4229101" y="2359186"/>
            <a:ext cx="0" cy="93502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A38B10-7925-454E-8511-230FC11758DE}"/>
              </a:ext>
            </a:extLst>
          </p:cNvPr>
          <p:cNvGrpSpPr>
            <a:grpSpLocks noChangeAspect="1"/>
          </p:cNvGrpSpPr>
          <p:nvPr/>
        </p:nvGrpSpPr>
        <p:grpSpPr>
          <a:xfrm>
            <a:off x="342347" y="2980727"/>
            <a:ext cx="3556254" cy="2734056"/>
            <a:chOff x="1628775" y="1104900"/>
            <a:chExt cx="6838951" cy="5257800"/>
          </a:xfrm>
        </p:grpSpPr>
        <p:pic>
          <p:nvPicPr>
            <p:cNvPr id="26" name="Picture 25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ABF5E8E5-D08B-4CF9-8DEA-DF0996D3C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0" y="1171575"/>
              <a:ext cx="2209800" cy="1657350"/>
            </a:xfrm>
            <a:prstGeom prst="rect">
              <a:avLst/>
            </a:prstGeom>
          </p:spPr>
        </p:pic>
        <p:pic>
          <p:nvPicPr>
            <p:cNvPr id="27" name="Picture 2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87F9323-3D60-42A1-AEA0-1ECE5685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75" y="1171575"/>
              <a:ext cx="2209800" cy="1657350"/>
            </a:xfrm>
            <a:prstGeom prst="rect">
              <a:avLst/>
            </a:prstGeom>
          </p:spPr>
        </p:pic>
        <p:pic>
          <p:nvPicPr>
            <p:cNvPr id="28" name="Picture 27" descr="A person wearing a garment&#10;&#10;Description automatically generated with low confidence">
              <a:extLst>
                <a:ext uri="{FF2B5EF4-FFF2-40B4-BE49-F238E27FC236}">
                  <a16:creationId xmlns:a16="http://schemas.microsoft.com/office/drawing/2014/main" id="{9FB73211-C195-4101-BBAB-ED6351AAB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71575"/>
              <a:ext cx="2209800" cy="1657350"/>
            </a:xfrm>
            <a:prstGeom prst="rect">
              <a:avLst/>
            </a:prstGeom>
          </p:spPr>
        </p:pic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E99F5D1-389B-4FD1-BFA0-7CF759425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0" y="2905125"/>
              <a:ext cx="2209800" cy="1657350"/>
            </a:xfrm>
            <a:prstGeom prst="rect">
              <a:avLst/>
            </a:prstGeom>
          </p:spPr>
        </p:pic>
        <p:pic>
          <p:nvPicPr>
            <p:cNvPr id="30" name="Picture 29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DA85F867-BF1E-4E60-8FEF-CB254D032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75" y="2905125"/>
              <a:ext cx="2209800" cy="1657350"/>
            </a:xfrm>
            <a:prstGeom prst="rect">
              <a:avLst/>
            </a:prstGeom>
          </p:spPr>
        </p:pic>
        <p:pic>
          <p:nvPicPr>
            <p:cNvPr id="31" name="Picture 30" descr="A close-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825544D2-6982-4983-BDA4-6144CC85C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2905125"/>
              <a:ext cx="2209800" cy="1657350"/>
            </a:xfrm>
            <a:prstGeom prst="rect">
              <a:avLst/>
            </a:prstGeom>
          </p:spPr>
        </p:pic>
        <p:pic>
          <p:nvPicPr>
            <p:cNvPr id="32" name="Picture 3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A6A2827-64C4-4AB6-A83E-1C64C3B38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0" y="4638675"/>
              <a:ext cx="2209800" cy="1657350"/>
            </a:xfrm>
            <a:prstGeom prst="rect">
              <a:avLst/>
            </a:prstGeom>
          </p:spPr>
        </p:pic>
        <p:pic>
          <p:nvPicPr>
            <p:cNvPr id="33" name="Picture 32" descr="A person holding a glass of beer&#10;&#10;Description automatically generated with medium confidence">
              <a:extLst>
                <a:ext uri="{FF2B5EF4-FFF2-40B4-BE49-F238E27FC236}">
                  <a16:creationId xmlns:a16="http://schemas.microsoft.com/office/drawing/2014/main" id="{F6292EEB-FF5E-433D-8C27-BEC3ECAE2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75" y="4638675"/>
              <a:ext cx="2209800" cy="1657350"/>
            </a:xfrm>
            <a:prstGeom prst="rect">
              <a:avLst/>
            </a:prstGeom>
          </p:spPr>
        </p:pic>
        <p:pic>
          <p:nvPicPr>
            <p:cNvPr id="34" name="Picture 33" descr="A person wearing a garment&#10;&#10;Description automatically generated with medium confidence">
              <a:extLst>
                <a:ext uri="{FF2B5EF4-FFF2-40B4-BE49-F238E27FC236}">
                  <a16:creationId xmlns:a16="http://schemas.microsoft.com/office/drawing/2014/main" id="{38B0ABA2-8391-43F1-A357-30CF8C3F2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4638675"/>
              <a:ext cx="2209801" cy="1657351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CC4DC9-3A89-42CC-9F02-DFCC6DFD40BF}"/>
                </a:ext>
              </a:extLst>
            </p:cNvPr>
            <p:cNvSpPr/>
            <p:nvPr/>
          </p:nvSpPr>
          <p:spPr>
            <a:xfrm>
              <a:off x="1628775" y="1104900"/>
              <a:ext cx="6838951" cy="5257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BEAD3F-6F5D-47D3-A632-23D432EA69DE}"/>
              </a:ext>
            </a:extLst>
          </p:cNvPr>
          <p:cNvSpPr txBox="1"/>
          <p:nvPr/>
        </p:nvSpPr>
        <p:spPr>
          <a:xfrm>
            <a:off x="309314" y="424339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A)</a:t>
            </a:r>
            <a:endParaRPr lang="en-CA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1E05F5-0CA7-49EB-B10A-D7646E76D41F}"/>
              </a:ext>
            </a:extLst>
          </p:cNvPr>
          <p:cNvSpPr txBox="1"/>
          <p:nvPr/>
        </p:nvSpPr>
        <p:spPr>
          <a:xfrm>
            <a:off x="279791" y="2631311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929435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7">
            <a:extLst>
              <a:ext uri="{FF2B5EF4-FFF2-40B4-BE49-F238E27FC236}">
                <a16:creationId xmlns:a16="http://schemas.microsoft.com/office/drawing/2014/main" id="{7F30FC7A-9E08-48C3-8017-11A8959B2D0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42142" y="1079500"/>
            <a:ext cx="1090612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757041F-87A8-4967-ADE3-9B2D9EBF5252}"/>
              </a:ext>
            </a:extLst>
          </p:cNvPr>
          <p:cNvSpPr/>
          <p:nvPr/>
        </p:nvSpPr>
        <p:spPr>
          <a:xfrm>
            <a:off x="257125" y="350519"/>
            <a:ext cx="6425013" cy="5570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5BF1415-F5F5-4471-82A6-15CC02F2E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6784" r="48082" b="-21726"/>
          <a:stretch/>
        </p:blipFill>
        <p:spPr bwMode="auto">
          <a:xfrm>
            <a:off x="636024" y="430530"/>
            <a:ext cx="5667217" cy="5410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4A6A089-5007-49CA-955C-00D07CD06FC4}"/>
              </a:ext>
            </a:extLst>
          </p:cNvPr>
          <p:cNvCxnSpPr>
            <a:cxnSpLocks/>
          </p:cNvCxnSpPr>
          <p:nvPr/>
        </p:nvCxnSpPr>
        <p:spPr>
          <a:xfrm>
            <a:off x="1870302" y="424339"/>
            <a:ext cx="0" cy="24955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BA3EC0B1-9686-40AC-B6AE-8263365AC966}"/>
              </a:ext>
            </a:extLst>
          </p:cNvPr>
          <p:cNvGrpSpPr/>
          <p:nvPr/>
        </p:nvGrpSpPr>
        <p:grpSpPr>
          <a:xfrm>
            <a:off x="3987239" y="2262188"/>
            <a:ext cx="2626519" cy="1700450"/>
            <a:chOff x="3987239" y="2264569"/>
            <a:chExt cx="2626519" cy="1700450"/>
          </a:xfrm>
        </p:grpSpPr>
        <p:pic>
          <p:nvPicPr>
            <p:cNvPr id="55" name="Picture 9">
              <a:extLst>
                <a:ext uri="{FF2B5EF4-FFF2-40B4-BE49-F238E27FC236}">
                  <a16:creationId xmlns:a16="http://schemas.microsoft.com/office/drawing/2014/main" id="{73E60CCC-FC1B-48A2-8F15-FD51BF38A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8" t="25220" r="23677" b="39973"/>
            <a:stretch/>
          </p:blipFill>
          <p:spPr bwMode="auto">
            <a:xfrm>
              <a:off x="3987239" y="2326719"/>
              <a:ext cx="2626519" cy="163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26" name="Straight Connector 1025">
              <a:extLst>
                <a:ext uri="{FF2B5EF4-FFF2-40B4-BE49-F238E27FC236}">
                  <a16:creationId xmlns:a16="http://schemas.microsoft.com/office/drawing/2014/main" id="{EE18CA4D-07EF-4523-9BAC-58283D9279CC}"/>
                </a:ext>
              </a:extLst>
            </p:cNvPr>
            <p:cNvCxnSpPr/>
            <p:nvPr/>
          </p:nvCxnSpPr>
          <p:spPr>
            <a:xfrm>
              <a:off x="4226720" y="2264569"/>
              <a:ext cx="0" cy="195262"/>
            </a:xfrm>
            <a:prstGeom prst="line">
              <a:avLst/>
            </a:prstGeom>
            <a:ln w="349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E11DB69F-E821-428F-944C-19F884A4F1E4}"/>
                </a:ext>
              </a:extLst>
            </p:cNvPr>
            <p:cNvSpPr/>
            <p:nvPr/>
          </p:nvSpPr>
          <p:spPr>
            <a:xfrm>
              <a:off x="4174330" y="2317196"/>
              <a:ext cx="142863" cy="118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0E41B62D-3ABF-4E88-82E8-27C7786B53D1}"/>
              </a:ext>
            </a:extLst>
          </p:cNvPr>
          <p:cNvGrpSpPr/>
          <p:nvPr/>
        </p:nvGrpSpPr>
        <p:grpSpPr>
          <a:xfrm>
            <a:off x="3987239" y="4054077"/>
            <a:ext cx="2632638" cy="1700450"/>
            <a:chOff x="3987239" y="4054077"/>
            <a:chExt cx="2632638" cy="170045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CF72B09-054F-4FAD-89A6-8857305BA516}"/>
                </a:ext>
              </a:extLst>
            </p:cNvPr>
            <p:cNvGrpSpPr/>
            <p:nvPr/>
          </p:nvGrpSpPr>
          <p:grpSpPr>
            <a:xfrm>
              <a:off x="3987239" y="4054077"/>
              <a:ext cx="2626519" cy="1700450"/>
              <a:chOff x="3987239" y="2264569"/>
              <a:chExt cx="2626519" cy="1700450"/>
            </a:xfrm>
          </p:grpSpPr>
          <p:pic>
            <p:nvPicPr>
              <p:cNvPr id="75" name="Picture 9">
                <a:extLst>
                  <a:ext uri="{FF2B5EF4-FFF2-40B4-BE49-F238E27FC236}">
                    <a16:creationId xmlns:a16="http://schemas.microsoft.com/office/drawing/2014/main" id="{8C94E5D1-5502-4280-8B4A-C6D0ADB4B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258" t="25220" r="23677" b="39973"/>
              <a:stretch/>
            </p:blipFill>
            <p:spPr bwMode="auto">
              <a:xfrm>
                <a:off x="3987239" y="2326719"/>
                <a:ext cx="2626519" cy="163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0CFA81F-F2B8-4154-8ADE-B7FED5E18878}"/>
                  </a:ext>
                </a:extLst>
              </p:cNvPr>
              <p:cNvCxnSpPr/>
              <p:nvPr/>
            </p:nvCxnSpPr>
            <p:spPr>
              <a:xfrm>
                <a:off x="4226720" y="2264569"/>
                <a:ext cx="0" cy="195262"/>
              </a:xfrm>
              <a:prstGeom prst="line">
                <a:avLst/>
              </a:prstGeom>
              <a:ln w="349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E08AE14-B46B-4A3F-A62C-2C5359A494E2}"/>
                  </a:ext>
                </a:extLst>
              </p:cNvPr>
              <p:cNvSpPr/>
              <p:nvPr/>
            </p:nvSpPr>
            <p:spPr>
              <a:xfrm>
                <a:off x="4174330" y="2359025"/>
                <a:ext cx="142863" cy="76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B577436-8783-4409-88EA-30863CAC21F4}"/>
                </a:ext>
              </a:extLst>
            </p:cNvPr>
            <p:cNvCxnSpPr/>
            <p:nvPr/>
          </p:nvCxnSpPr>
          <p:spPr>
            <a:xfrm flipH="1">
              <a:off x="6492316" y="5291137"/>
              <a:ext cx="127561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9F5321E1-5D47-4776-9F86-53ED5A51B50C}"/>
              </a:ext>
            </a:extLst>
          </p:cNvPr>
          <p:cNvCxnSpPr/>
          <p:nvPr/>
        </p:nvCxnSpPr>
        <p:spPr>
          <a:xfrm>
            <a:off x="6309360" y="1690688"/>
            <a:ext cx="0" cy="5715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D8EC520-9B5A-40CB-B9B7-C0558499F69D}"/>
              </a:ext>
            </a:extLst>
          </p:cNvPr>
          <p:cNvCxnSpPr>
            <a:cxnSpLocks/>
          </p:cNvCxnSpPr>
          <p:nvPr/>
        </p:nvCxnSpPr>
        <p:spPr>
          <a:xfrm>
            <a:off x="6616616" y="3499244"/>
            <a:ext cx="0" cy="55959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E3E4255-D5A9-4095-AD80-F74E98D06CAD}"/>
              </a:ext>
            </a:extLst>
          </p:cNvPr>
          <p:cNvCxnSpPr>
            <a:cxnSpLocks/>
          </p:cNvCxnSpPr>
          <p:nvPr/>
        </p:nvCxnSpPr>
        <p:spPr>
          <a:xfrm flipH="1">
            <a:off x="3987239" y="2257426"/>
            <a:ext cx="232450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412AF42-F9A8-41A5-A911-7677E5395F19}"/>
              </a:ext>
            </a:extLst>
          </p:cNvPr>
          <p:cNvCxnSpPr>
            <a:cxnSpLocks/>
          </p:cNvCxnSpPr>
          <p:nvPr/>
        </p:nvCxnSpPr>
        <p:spPr>
          <a:xfrm>
            <a:off x="3980504" y="2255045"/>
            <a:ext cx="0" cy="478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30289A5-E1C1-4317-82AE-57998410A4C8}"/>
              </a:ext>
            </a:extLst>
          </p:cNvPr>
          <p:cNvCxnSpPr>
            <a:cxnSpLocks/>
          </p:cNvCxnSpPr>
          <p:nvPr/>
        </p:nvCxnSpPr>
        <p:spPr>
          <a:xfrm flipH="1" flipV="1">
            <a:off x="3988033" y="4044552"/>
            <a:ext cx="2625725" cy="952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A06E1D-D9F0-48CE-B376-92C971B419CE}"/>
              </a:ext>
            </a:extLst>
          </p:cNvPr>
          <p:cNvCxnSpPr>
            <a:cxnSpLocks/>
          </p:cNvCxnSpPr>
          <p:nvPr/>
        </p:nvCxnSpPr>
        <p:spPr>
          <a:xfrm>
            <a:off x="3981298" y="4042171"/>
            <a:ext cx="0" cy="478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8D89C874-9D1E-4536-9B8C-696987D67E33}"/>
              </a:ext>
            </a:extLst>
          </p:cNvPr>
          <p:cNvCxnSpPr/>
          <p:nvPr/>
        </p:nvCxnSpPr>
        <p:spPr>
          <a:xfrm>
            <a:off x="4229101" y="2359186"/>
            <a:ext cx="0" cy="93502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F293F7-551D-408F-9262-A4AA8841722D}"/>
              </a:ext>
            </a:extLst>
          </p:cNvPr>
          <p:cNvGrpSpPr>
            <a:grpSpLocks noChangeAspect="1"/>
          </p:cNvGrpSpPr>
          <p:nvPr/>
        </p:nvGrpSpPr>
        <p:grpSpPr>
          <a:xfrm>
            <a:off x="342347" y="2980727"/>
            <a:ext cx="3556254" cy="2734056"/>
            <a:chOff x="1628775" y="1104900"/>
            <a:chExt cx="6838951" cy="5257800"/>
          </a:xfrm>
        </p:grpSpPr>
        <p:pic>
          <p:nvPicPr>
            <p:cNvPr id="38" name="Picture 37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C8857473-0F2B-470C-837F-81594043B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0" y="1171575"/>
              <a:ext cx="2209800" cy="1657350"/>
            </a:xfrm>
            <a:prstGeom prst="rect">
              <a:avLst/>
            </a:prstGeom>
          </p:spPr>
        </p:pic>
        <p:pic>
          <p:nvPicPr>
            <p:cNvPr id="40" name="Picture 39" descr="A person wearing a garment&#10;&#10;Description automatically generated with low confidence">
              <a:extLst>
                <a:ext uri="{FF2B5EF4-FFF2-40B4-BE49-F238E27FC236}">
                  <a16:creationId xmlns:a16="http://schemas.microsoft.com/office/drawing/2014/main" id="{B8162EBE-FACB-429A-8093-BFC654368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71575"/>
              <a:ext cx="2209800" cy="1657350"/>
            </a:xfrm>
            <a:prstGeom prst="rect">
              <a:avLst/>
            </a:prstGeom>
          </p:spPr>
        </p:pic>
        <p:pic>
          <p:nvPicPr>
            <p:cNvPr id="42" name="Picture 41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3BD01A6D-D4A0-4823-BC11-84D07E103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75" y="2905125"/>
              <a:ext cx="2209800" cy="1657350"/>
            </a:xfrm>
            <a:prstGeom prst="rect">
              <a:avLst/>
            </a:prstGeom>
          </p:spPr>
        </p:pic>
        <p:pic>
          <p:nvPicPr>
            <p:cNvPr id="43" name="Picture 42" descr="A close-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298BCE20-AE72-4C3F-8DBA-0379DCBAB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2905125"/>
              <a:ext cx="2209800" cy="1657350"/>
            </a:xfrm>
            <a:prstGeom prst="rect">
              <a:avLst/>
            </a:prstGeom>
          </p:spPr>
        </p:pic>
        <p:pic>
          <p:nvPicPr>
            <p:cNvPr id="44" name="Picture 4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AF04839-123D-47B8-A554-739941373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0" y="4638675"/>
              <a:ext cx="2209800" cy="165735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EBF632-1E0C-4DB3-8C73-2281CC942861}"/>
                </a:ext>
              </a:extLst>
            </p:cNvPr>
            <p:cNvSpPr/>
            <p:nvPr/>
          </p:nvSpPr>
          <p:spPr>
            <a:xfrm>
              <a:off x="1628775" y="1104900"/>
              <a:ext cx="6838951" cy="5257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61414DF6-9990-4274-8E6D-B9B6CDF0BE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78" y="3015016"/>
            <a:ext cx="1149097" cy="861823"/>
          </a:xfrm>
          <a:prstGeom prst="rect">
            <a:avLst/>
          </a:prstGeom>
        </p:spPr>
      </p:pic>
      <p:pic>
        <p:nvPicPr>
          <p:cNvPr id="6" name="Picture 5" descr="A picture containing person, wall, person, wearing&#10;&#10;Description automatically generated">
            <a:extLst>
              <a:ext uri="{FF2B5EF4-FFF2-40B4-BE49-F238E27FC236}">
                <a16:creationId xmlns:a16="http://schemas.microsoft.com/office/drawing/2014/main" id="{E4B745AB-D1C0-4349-B686-54286A30D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6" y="3911891"/>
            <a:ext cx="1149098" cy="861823"/>
          </a:xfrm>
          <a:prstGeom prst="rect">
            <a:avLst/>
          </a:prstGeom>
        </p:spPr>
      </p:pic>
      <p:pic>
        <p:nvPicPr>
          <p:cNvPr id="8" name="Picture 7" descr="A picture containing text, person, hairpiece&#10;&#10;Description automatically generated">
            <a:extLst>
              <a:ext uri="{FF2B5EF4-FFF2-40B4-BE49-F238E27FC236}">
                <a16:creationId xmlns:a16="http://schemas.microsoft.com/office/drawing/2014/main" id="{C32C5840-7D2F-4481-A127-61B75C4E90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38" y="4815813"/>
            <a:ext cx="1149098" cy="861823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32A027E9-11DC-4FD5-9928-8216F299FE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77" y="4816643"/>
            <a:ext cx="1149097" cy="86182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98A6AB8-241E-463B-865C-844B9D9A0CBD}"/>
              </a:ext>
            </a:extLst>
          </p:cNvPr>
          <p:cNvSpPr txBox="1"/>
          <p:nvPr/>
        </p:nvSpPr>
        <p:spPr>
          <a:xfrm>
            <a:off x="309314" y="424339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A)</a:t>
            </a:r>
            <a:endParaRPr lang="en-CA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643422-EA80-4C14-A7BE-AB437136B10B}"/>
              </a:ext>
            </a:extLst>
          </p:cNvPr>
          <p:cNvSpPr txBox="1"/>
          <p:nvPr/>
        </p:nvSpPr>
        <p:spPr>
          <a:xfrm>
            <a:off x="279791" y="2631311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21974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06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40BBDBA-28BC-43DE-8A9C-50A8B319E982}"/>
              </a:ext>
            </a:extLst>
          </p:cNvPr>
          <p:cNvGrpSpPr/>
          <p:nvPr/>
        </p:nvGrpSpPr>
        <p:grpSpPr>
          <a:xfrm>
            <a:off x="1628775" y="1104900"/>
            <a:ext cx="6838951" cy="5257800"/>
            <a:chOff x="1628775" y="1104900"/>
            <a:chExt cx="6838951" cy="5257800"/>
          </a:xfrm>
        </p:grpSpPr>
        <p:pic>
          <p:nvPicPr>
            <p:cNvPr id="8" name="Picture 7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93CDC58F-C9FC-4792-822D-37C7D52F5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0" y="1171575"/>
              <a:ext cx="2209800" cy="1657350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2E224BE-F7B2-4373-8CCC-FA36E35F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75" y="1171575"/>
              <a:ext cx="2209800" cy="1657350"/>
            </a:xfrm>
            <a:prstGeom prst="rect">
              <a:avLst/>
            </a:prstGeom>
          </p:spPr>
        </p:pic>
        <p:pic>
          <p:nvPicPr>
            <p:cNvPr id="12" name="Picture 11" descr="A person wearing a garment&#10;&#10;Description automatically generated with low confidence">
              <a:extLst>
                <a:ext uri="{FF2B5EF4-FFF2-40B4-BE49-F238E27FC236}">
                  <a16:creationId xmlns:a16="http://schemas.microsoft.com/office/drawing/2014/main" id="{F84CF2BE-812B-4825-A713-64C4D4CBE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1171575"/>
              <a:ext cx="2209800" cy="1657350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CE4DDA7-65C4-40A2-8D6A-98014840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0" y="2905125"/>
              <a:ext cx="2209800" cy="1657350"/>
            </a:xfrm>
            <a:prstGeom prst="rect">
              <a:avLst/>
            </a:prstGeom>
          </p:spPr>
        </p:pic>
        <p:pic>
          <p:nvPicPr>
            <p:cNvPr id="16" name="Picture 15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DE5C5542-6BBF-4B48-9731-C04EDA6A5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75" y="2905125"/>
              <a:ext cx="2209800" cy="1657350"/>
            </a:xfrm>
            <a:prstGeom prst="rect">
              <a:avLst/>
            </a:prstGeom>
          </p:spPr>
        </p:pic>
        <p:pic>
          <p:nvPicPr>
            <p:cNvPr id="18" name="Picture 17" descr="A close-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87499B65-02A2-40D0-AA46-388CDFFE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2905125"/>
              <a:ext cx="2209800" cy="1657350"/>
            </a:xfrm>
            <a:prstGeom prst="rect">
              <a:avLst/>
            </a:prstGeom>
          </p:spPr>
        </p:pic>
        <p:pic>
          <p:nvPicPr>
            <p:cNvPr id="20" name="Picture 1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2C6FFBA-4B76-47EF-9350-5407CC173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0" y="4638675"/>
              <a:ext cx="2209800" cy="1657350"/>
            </a:xfrm>
            <a:prstGeom prst="rect">
              <a:avLst/>
            </a:prstGeom>
          </p:spPr>
        </p:pic>
        <p:pic>
          <p:nvPicPr>
            <p:cNvPr id="22" name="Picture 21" descr="A person holding a glass of beer&#10;&#10;Description automatically generated with medium confidence">
              <a:extLst>
                <a:ext uri="{FF2B5EF4-FFF2-40B4-BE49-F238E27FC236}">
                  <a16:creationId xmlns:a16="http://schemas.microsoft.com/office/drawing/2014/main" id="{0BD98E28-D148-4916-A601-434588FF3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75" y="4638675"/>
              <a:ext cx="2209800" cy="1657350"/>
            </a:xfrm>
            <a:prstGeom prst="rect">
              <a:avLst/>
            </a:prstGeom>
          </p:spPr>
        </p:pic>
        <p:pic>
          <p:nvPicPr>
            <p:cNvPr id="24" name="Picture 23" descr="A person wearing a garment&#10;&#10;Description automatically generated with medium confidence">
              <a:extLst>
                <a:ext uri="{FF2B5EF4-FFF2-40B4-BE49-F238E27FC236}">
                  <a16:creationId xmlns:a16="http://schemas.microsoft.com/office/drawing/2014/main" id="{56CBDB67-5D83-4371-996C-A8DC41544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0300" y="4638675"/>
              <a:ext cx="2209801" cy="1657351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C9110E-871E-4B03-A11E-BED5F1588322}"/>
                </a:ext>
              </a:extLst>
            </p:cNvPr>
            <p:cNvSpPr/>
            <p:nvPr/>
          </p:nvSpPr>
          <p:spPr>
            <a:xfrm>
              <a:off x="1628775" y="1104900"/>
              <a:ext cx="6838951" cy="5257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04387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CE4DDA7-65C4-40A2-8D6A-980148403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2905125"/>
            <a:ext cx="2209800" cy="1657350"/>
          </a:xfrm>
          <a:prstGeom prst="rect">
            <a:avLst/>
          </a:prstGeom>
        </p:spPr>
      </p:pic>
      <p:pic>
        <p:nvPicPr>
          <p:cNvPr id="16" name="Picture 1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DE5C5542-6BBF-4B48-9731-C04EDA6A5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2905125"/>
            <a:ext cx="2209800" cy="1657350"/>
          </a:xfrm>
          <a:prstGeom prst="rect">
            <a:avLst/>
          </a:prstGeom>
        </p:spPr>
      </p:pic>
      <p:pic>
        <p:nvPicPr>
          <p:cNvPr id="18" name="Picture 17" descr="A close-up of a person&#10;&#10;Description automatically generated with medium confidence">
            <a:extLst>
              <a:ext uri="{FF2B5EF4-FFF2-40B4-BE49-F238E27FC236}">
                <a16:creationId xmlns:a16="http://schemas.microsoft.com/office/drawing/2014/main" id="{87499B65-02A2-40D0-AA46-388CDFFE7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905125"/>
            <a:ext cx="2209800" cy="16573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8C9110E-871E-4B03-A11E-BED5F1588322}"/>
              </a:ext>
            </a:extLst>
          </p:cNvPr>
          <p:cNvSpPr/>
          <p:nvPr/>
        </p:nvSpPr>
        <p:spPr>
          <a:xfrm>
            <a:off x="1628775" y="1104900"/>
            <a:ext cx="6838951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C9DB7509-DDFE-4F7D-BDD1-078A1700F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171575"/>
            <a:ext cx="2209803" cy="165735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007A277-D8E7-4FF9-8CD9-BDDDF7F80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1" y="1171573"/>
            <a:ext cx="2209803" cy="1657352"/>
          </a:xfrm>
          <a:prstGeom prst="rect">
            <a:avLst/>
          </a:prstGeom>
        </p:spPr>
      </p:pic>
      <p:pic>
        <p:nvPicPr>
          <p:cNvPr id="7" name="Picture 6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7F147DD6-1E7B-4416-A35C-DD728004F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92" y="1171573"/>
            <a:ext cx="2209803" cy="1657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9F5D2C-7BF3-4944-A46E-6AA56FA2E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4633911"/>
            <a:ext cx="2209803" cy="1657352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EDF836E6-82E6-478D-BB35-646A58776D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4" y="4638675"/>
            <a:ext cx="2209800" cy="1657350"/>
          </a:xfrm>
          <a:prstGeom prst="rect">
            <a:avLst/>
          </a:prstGeom>
        </p:spPr>
      </p:pic>
      <p:pic>
        <p:nvPicPr>
          <p:cNvPr id="19" name="Picture 18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A5E2BB22-9F2F-41ED-909C-F49809B28E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91" y="4638675"/>
            <a:ext cx="2209803" cy="16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06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6D77E0D4-6EE2-4AFB-BE5F-A3CF4E650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31" y="185019"/>
            <a:ext cx="4250061" cy="3187546"/>
          </a:xfrm>
          <a:prstGeom prst="rect">
            <a:avLst/>
          </a:prstGeom>
        </p:spPr>
      </p:pic>
      <p:pic>
        <p:nvPicPr>
          <p:cNvPr id="9" name="Picture 8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24F3CD39-9ECB-4D91-892F-F6739BC05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4" y="1295399"/>
            <a:ext cx="1352550" cy="1014413"/>
          </a:xfrm>
          <a:prstGeom prst="rect">
            <a:avLst/>
          </a:prstGeom>
        </p:spPr>
      </p:pic>
      <p:pic>
        <p:nvPicPr>
          <p:cNvPr id="11" name="Picture 10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771A942A-0A84-4EE0-91B8-776439C62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1" y="1295398"/>
            <a:ext cx="1352550" cy="1014413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649D19DA-1EEC-4A5F-A491-6E236F8D63CB}"/>
              </a:ext>
            </a:extLst>
          </p:cNvPr>
          <p:cNvSpPr/>
          <p:nvPr/>
        </p:nvSpPr>
        <p:spPr>
          <a:xfrm>
            <a:off x="2952750" y="867966"/>
            <a:ext cx="1057275" cy="19038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801345D-640B-4EBB-A44D-D1D814A661CC}"/>
              </a:ext>
            </a:extLst>
          </p:cNvPr>
          <p:cNvSpPr/>
          <p:nvPr/>
        </p:nvSpPr>
        <p:spPr>
          <a:xfrm>
            <a:off x="4076700" y="1452560"/>
            <a:ext cx="390526" cy="652464"/>
          </a:xfrm>
          <a:prstGeom prst="rightArrow">
            <a:avLst>
              <a:gd name="adj1" fmla="val 4416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0D5B0E-34E9-497E-9CE5-3C1CEBD65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1" y="4483888"/>
            <a:ext cx="1352550" cy="1014413"/>
          </a:xfrm>
          <a:prstGeom prst="rect">
            <a:avLst/>
          </a:prstGeom>
        </p:spPr>
      </p:pic>
      <p:pic>
        <p:nvPicPr>
          <p:cNvPr id="21" name="Picture 20" descr="Chart, bar chart, histogram&#10;&#10;Description automatically generated">
            <a:extLst>
              <a:ext uri="{FF2B5EF4-FFF2-40B4-BE49-F238E27FC236}">
                <a16:creationId xmlns:a16="http://schemas.microsoft.com/office/drawing/2014/main" id="{928E743B-2534-4CEA-B75B-B028774A6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431" y="3397321"/>
            <a:ext cx="4250061" cy="31875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A19DB4-8E93-46F9-8E41-1ED2102FE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4" y="4483889"/>
            <a:ext cx="1352550" cy="101441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6F226B3B-27B1-4885-A1E9-A52A5F082E30}"/>
              </a:ext>
            </a:extLst>
          </p:cNvPr>
          <p:cNvSpPr/>
          <p:nvPr/>
        </p:nvSpPr>
        <p:spPr>
          <a:xfrm>
            <a:off x="2495549" y="1476372"/>
            <a:ext cx="390526" cy="652464"/>
          </a:xfrm>
          <a:prstGeom prst="rightArrow">
            <a:avLst>
              <a:gd name="adj1" fmla="val 4416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8C78EED-6D40-44F1-A398-26A67548E223}"/>
              </a:ext>
            </a:extLst>
          </p:cNvPr>
          <p:cNvSpPr/>
          <p:nvPr/>
        </p:nvSpPr>
        <p:spPr>
          <a:xfrm>
            <a:off x="5953126" y="1476372"/>
            <a:ext cx="390526" cy="652464"/>
          </a:xfrm>
          <a:prstGeom prst="rightArrow">
            <a:avLst>
              <a:gd name="adj1" fmla="val 4416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267FD78F-6C8F-473A-90FA-233C4586B551}"/>
              </a:ext>
            </a:extLst>
          </p:cNvPr>
          <p:cNvSpPr/>
          <p:nvPr/>
        </p:nvSpPr>
        <p:spPr>
          <a:xfrm>
            <a:off x="2952750" y="4063607"/>
            <a:ext cx="1057275" cy="19038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6EF4322-D22E-4DE1-872B-945AC707F249}"/>
              </a:ext>
            </a:extLst>
          </p:cNvPr>
          <p:cNvSpPr/>
          <p:nvPr/>
        </p:nvSpPr>
        <p:spPr>
          <a:xfrm>
            <a:off x="4076700" y="4689280"/>
            <a:ext cx="390526" cy="652464"/>
          </a:xfrm>
          <a:prstGeom prst="rightArrow">
            <a:avLst>
              <a:gd name="adj1" fmla="val 4416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F107FE23-1035-4DB5-BA4E-ECF7942FD93A}"/>
              </a:ext>
            </a:extLst>
          </p:cNvPr>
          <p:cNvSpPr/>
          <p:nvPr/>
        </p:nvSpPr>
        <p:spPr>
          <a:xfrm>
            <a:off x="2490789" y="4689280"/>
            <a:ext cx="390526" cy="652464"/>
          </a:xfrm>
          <a:prstGeom prst="rightArrow">
            <a:avLst>
              <a:gd name="adj1" fmla="val 4416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5DC278F-1010-402E-BDAE-57F9A13C8DC1}"/>
              </a:ext>
            </a:extLst>
          </p:cNvPr>
          <p:cNvSpPr/>
          <p:nvPr/>
        </p:nvSpPr>
        <p:spPr>
          <a:xfrm>
            <a:off x="5938839" y="4664862"/>
            <a:ext cx="390526" cy="652464"/>
          </a:xfrm>
          <a:prstGeom prst="rightArrow">
            <a:avLst>
              <a:gd name="adj1" fmla="val 44161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19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B87D1E-CA57-4A50-B344-25D9F3FEA252}"/>
              </a:ext>
            </a:extLst>
          </p:cNvPr>
          <p:cNvGrpSpPr/>
          <p:nvPr/>
        </p:nvGrpSpPr>
        <p:grpSpPr>
          <a:xfrm>
            <a:off x="236764" y="828675"/>
            <a:ext cx="11564711" cy="4733928"/>
            <a:chOff x="236764" y="828675"/>
            <a:chExt cx="11564711" cy="47339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DB0CE4-8F98-4D20-8B0F-608AA88E7ACE}"/>
                </a:ext>
              </a:extLst>
            </p:cNvPr>
            <p:cNvSpPr/>
            <p:nvPr/>
          </p:nvSpPr>
          <p:spPr>
            <a:xfrm>
              <a:off x="236764" y="828675"/>
              <a:ext cx="11564711" cy="4733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35C70679-4497-4A0B-A5F4-71FDFA18AC53}"/>
                </a:ext>
              </a:extLst>
            </p:cNvPr>
            <p:cNvSpPr/>
            <p:nvPr/>
          </p:nvSpPr>
          <p:spPr>
            <a:xfrm>
              <a:off x="2447301" y="2449115"/>
              <a:ext cx="849880" cy="1903810"/>
            </a:xfrm>
            <a:prstGeom prst="cub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Hist.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Match.</a:t>
              </a:r>
              <a:endParaRPr lang="en-CA" sz="1200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 descr="A person wearing a mask&#10;&#10;Description automatically generated with medium confidence">
              <a:extLst>
                <a:ext uri="{FF2B5EF4-FFF2-40B4-BE49-F238E27FC236}">
                  <a16:creationId xmlns:a16="http://schemas.microsoft.com/office/drawing/2014/main" id="{24F3CD39-9ECB-4D91-892F-F6739BC05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26" y="2431255"/>
              <a:ext cx="2254248" cy="1690687"/>
            </a:xfrm>
            <a:prstGeom prst="rect">
              <a:avLst/>
            </a:prstGeom>
            <a:scene3d>
              <a:camera prst="isometricOffAxis2Right">
                <a:rot lat="1080000" lon="18600000" rev="0"/>
              </a:camera>
              <a:lightRig rig="threePt" dir="t"/>
            </a:scene3d>
          </p:spPr>
        </p:pic>
        <p:pic>
          <p:nvPicPr>
            <p:cNvPr id="11" name="Picture 10" descr="A person wearing a mask&#10;&#10;Description automatically generated with medium confidence">
              <a:extLst>
                <a:ext uri="{FF2B5EF4-FFF2-40B4-BE49-F238E27FC236}">
                  <a16:creationId xmlns:a16="http://schemas.microsoft.com/office/drawing/2014/main" id="{771A942A-0A84-4EE0-91B8-776439C62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386" y="2431255"/>
              <a:ext cx="2254248" cy="1690687"/>
            </a:xfrm>
            <a:prstGeom prst="rect">
              <a:avLst/>
            </a:prstGeom>
            <a:scene3d>
              <a:camera prst="isometricOffAxis2Right">
                <a:rot lat="1080000" lon="18600000" rev="0"/>
              </a:camera>
              <a:lightRig rig="threePt" dir="t"/>
            </a:scene3d>
          </p:spPr>
        </p:pic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649D19DA-1EEC-4A5F-A491-6E236F8D63CB}"/>
                </a:ext>
              </a:extLst>
            </p:cNvPr>
            <p:cNvSpPr/>
            <p:nvPr/>
          </p:nvSpPr>
          <p:spPr>
            <a:xfrm>
              <a:off x="3145233" y="2449115"/>
              <a:ext cx="1048884" cy="19038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Cascade RCNN</a:t>
              </a:r>
              <a:endParaRPr lang="en-CA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F226B3B-27B1-4885-A1E9-A52A5F082E30}"/>
                </a:ext>
              </a:extLst>
            </p:cNvPr>
            <p:cNvSpPr/>
            <p:nvPr/>
          </p:nvSpPr>
          <p:spPr>
            <a:xfrm>
              <a:off x="2206737" y="2950366"/>
              <a:ext cx="185738" cy="652464"/>
            </a:xfrm>
            <a:prstGeom prst="rightArrow">
              <a:avLst>
                <a:gd name="adj1" fmla="val 44161"/>
                <a:gd name="adj2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380D811-38B2-4DD3-B4A4-D4FDCB9C5277}"/>
                </a:ext>
              </a:extLst>
            </p:cNvPr>
            <p:cNvSpPr/>
            <p:nvPr/>
          </p:nvSpPr>
          <p:spPr>
            <a:xfrm>
              <a:off x="4248943" y="3074788"/>
              <a:ext cx="185738" cy="652464"/>
            </a:xfrm>
            <a:prstGeom prst="rightArrow">
              <a:avLst>
                <a:gd name="adj1" fmla="val 44161"/>
                <a:gd name="adj2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" name="Picture 4" descr="Chart, bar chart, histogram&#10;&#10;Description automatically generated">
              <a:extLst>
                <a:ext uri="{FF2B5EF4-FFF2-40B4-BE49-F238E27FC236}">
                  <a16:creationId xmlns:a16="http://schemas.microsoft.com/office/drawing/2014/main" id="{9605DF29-1359-4A48-A6B8-96059AC7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938" y="990593"/>
              <a:ext cx="5486411" cy="4572009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792D12F8-AF14-43B6-A1E0-7D5F4FDB1FED}"/>
                </a:ext>
              </a:extLst>
            </p:cNvPr>
            <p:cNvSpPr/>
            <p:nvPr/>
          </p:nvSpPr>
          <p:spPr>
            <a:xfrm>
              <a:off x="6045200" y="3074788"/>
              <a:ext cx="185738" cy="652464"/>
            </a:xfrm>
            <a:prstGeom prst="rightArrow">
              <a:avLst>
                <a:gd name="adj1" fmla="val 44161"/>
                <a:gd name="adj2" fmla="val 5000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68649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538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766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54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1A674EB-2237-425C-9FFE-47427960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48" y="2640651"/>
            <a:ext cx="2046644" cy="1534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2C01FD00-4418-4A0C-9CFE-32BF31221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47" y="782515"/>
            <a:ext cx="2046644" cy="1534983"/>
          </a:xfrm>
          <a:prstGeom prst="rect">
            <a:avLst/>
          </a:prstGeom>
        </p:spPr>
      </p:pic>
      <p:pic>
        <p:nvPicPr>
          <p:cNvPr id="7" name="Picture 6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96691B49-3464-454A-8CC9-980CCD585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81" y="4508917"/>
            <a:ext cx="2046644" cy="1534983"/>
          </a:xfrm>
          <a:prstGeom prst="rect">
            <a:avLst/>
          </a:prstGeom>
        </p:spPr>
      </p:pic>
      <p:pic>
        <p:nvPicPr>
          <p:cNvPr id="13" name="Picture 12" descr="A picture containing person, orange, wearing&#10;&#10;Description automatically generated">
            <a:extLst>
              <a:ext uri="{FF2B5EF4-FFF2-40B4-BE49-F238E27FC236}">
                <a16:creationId xmlns:a16="http://schemas.microsoft.com/office/drawing/2014/main" id="{F2BE51E7-3C74-490F-A151-1A95F667B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966" y="778616"/>
            <a:ext cx="2046644" cy="1534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65CBEC-EF52-41E4-B6F7-10DB397064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298" y="4462941"/>
            <a:ext cx="2046644" cy="15349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E69506-B14F-49B5-922C-7B0109522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181" y="770157"/>
            <a:ext cx="2046644" cy="1534983"/>
          </a:xfrm>
          <a:prstGeom prst="rect">
            <a:avLst/>
          </a:prstGeom>
        </p:spPr>
      </p:pic>
      <p:sp>
        <p:nvSpPr>
          <p:cNvPr id="29" name="Arrow: Up 28">
            <a:extLst>
              <a:ext uri="{FF2B5EF4-FFF2-40B4-BE49-F238E27FC236}">
                <a16:creationId xmlns:a16="http://schemas.microsoft.com/office/drawing/2014/main" id="{73C65C18-1C5F-454F-9463-C0C17ED14CA3}"/>
              </a:ext>
            </a:extLst>
          </p:cNvPr>
          <p:cNvSpPr/>
          <p:nvPr/>
        </p:nvSpPr>
        <p:spPr>
          <a:xfrm rot="5400000">
            <a:off x="4233905" y="1393399"/>
            <a:ext cx="957751" cy="296989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AEAE039E-5FC2-4945-8C17-1B1B856DC49D}"/>
              </a:ext>
            </a:extLst>
          </p:cNvPr>
          <p:cNvSpPr/>
          <p:nvPr/>
        </p:nvSpPr>
        <p:spPr>
          <a:xfrm>
            <a:off x="3230861" y="4257523"/>
            <a:ext cx="339017" cy="188399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CCD921C6-76F0-4DEF-B2D0-72DB4438FE80}"/>
              </a:ext>
            </a:extLst>
          </p:cNvPr>
          <p:cNvSpPr/>
          <p:nvPr/>
        </p:nvSpPr>
        <p:spPr>
          <a:xfrm>
            <a:off x="7118170" y="2378667"/>
            <a:ext cx="339017" cy="473697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0B0A1F-66B2-4D67-886F-AE6DB924735B}"/>
              </a:ext>
            </a:extLst>
          </p:cNvPr>
          <p:cNvSpPr txBox="1"/>
          <p:nvPr/>
        </p:nvSpPr>
        <p:spPr>
          <a:xfrm>
            <a:off x="1935061" y="5045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CA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99AC6-CE6E-4A18-83F7-4F75B4A64759}"/>
              </a:ext>
            </a:extLst>
          </p:cNvPr>
          <p:cNvGrpSpPr/>
          <p:nvPr/>
        </p:nvGrpSpPr>
        <p:grpSpPr>
          <a:xfrm>
            <a:off x="6868734" y="2973209"/>
            <a:ext cx="866399" cy="774344"/>
            <a:chOff x="4648761" y="3303468"/>
            <a:chExt cx="866399" cy="7743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2FC255-3009-40DD-9FDE-87571B07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761" y="3303468"/>
              <a:ext cx="866399" cy="774344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CBFD8F4-B1C7-4478-8FC0-5F4678FE36DA}"/>
                </a:ext>
              </a:extLst>
            </p:cNvPr>
            <p:cNvSpPr/>
            <p:nvPr/>
          </p:nvSpPr>
          <p:spPr>
            <a:xfrm flipH="1" flipV="1">
              <a:off x="5036240" y="331899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A96E29-F07A-4F68-8221-2A6486940E94}"/>
                </a:ext>
              </a:extLst>
            </p:cNvPr>
            <p:cNvSpPr/>
            <p:nvPr/>
          </p:nvSpPr>
          <p:spPr>
            <a:xfrm flipH="1" flipV="1">
              <a:off x="4683815" y="338207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5DB455-A329-46F0-8547-66858C6DD8F1}"/>
                </a:ext>
              </a:extLst>
            </p:cNvPr>
            <p:cNvSpPr/>
            <p:nvPr/>
          </p:nvSpPr>
          <p:spPr>
            <a:xfrm flipH="1" flipV="1">
              <a:off x="5081960" y="3851181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2B29545-5D3A-42F2-B561-E49DCDE361AE}"/>
                </a:ext>
              </a:extLst>
            </p:cNvPr>
            <p:cNvSpPr/>
            <p:nvPr/>
          </p:nvSpPr>
          <p:spPr>
            <a:xfrm flipH="1" flipV="1">
              <a:off x="5443910" y="337873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C5A9E33-FCA2-4E8C-AD78-D7F75AEB24E7}"/>
              </a:ext>
            </a:extLst>
          </p:cNvPr>
          <p:cNvSpPr txBox="1"/>
          <p:nvPr/>
        </p:nvSpPr>
        <p:spPr>
          <a:xfrm>
            <a:off x="1935061" y="2184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CA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1CAAEE-77E4-430A-BFA8-BEFCA37BED5E}"/>
              </a:ext>
            </a:extLst>
          </p:cNvPr>
          <p:cNvSpPr txBox="1"/>
          <p:nvPr/>
        </p:nvSpPr>
        <p:spPr>
          <a:xfrm>
            <a:off x="5794314" y="5045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CA" dirty="0"/>
          </a:p>
        </p:txBody>
      </p:sp>
      <p:sp>
        <p:nvSpPr>
          <p:cNvPr id="48" name="Arrow: Up 47">
            <a:extLst>
              <a:ext uri="{FF2B5EF4-FFF2-40B4-BE49-F238E27FC236}">
                <a16:creationId xmlns:a16="http://schemas.microsoft.com/office/drawing/2014/main" id="{18DAC761-A2A0-46C8-B9F5-F6103A85893F}"/>
              </a:ext>
            </a:extLst>
          </p:cNvPr>
          <p:cNvSpPr/>
          <p:nvPr/>
        </p:nvSpPr>
        <p:spPr>
          <a:xfrm rot="5400000">
            <a:off x="6829817" y="1389153"/>
            <a:ext cx="957751" cy="296989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D7DAAF34-E8A3-4CD6-9E93-50F421A7C554}"/>
              </a:ext>
            </a:extLst>
          </p:cNvPr>
          <p:cNvSpPr/>
          <p:nvPr/>
        </p:nvSpPr>
        <p:spPr>
          <a:xfrm>
            <a:off x="3230860" y="2378667"/>
            <a:ext cx="339017" cy="188399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E86BB898-3A1E-4DDA-911B-D70ACD5A6EBC}"/>
              </a:ext>
            </a:extLst>
          </p:cNvPr>
          <p:cNvSpPr/>
          <p:nvPr/>
        </p:nvSpPr>
        <p:spPr>
          <a:xfrm>
            <a:off x="7120111" y="3926249"/>
            <a:ext cx="339017" cy="473697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E8C416-E6EF-4BC0-BA44-B93154A2733A}"/>
              </a:ext>
            </a:extLst>
          </p:cNvPr>
          <p:cNvCxnSpPr>
            <a:cxnSpLocks/>
          </p:cNvCxnSpPr>
          <p:nvPr/>
        </p:nvCxnSpPr>
        <p:spPr>
          <a:xfrm>
            <a:off x="2297086" y="693104"/>
            <a:ext cx="0" cy="35644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CCB7DF-86EB-4AB4-8FB8-370113DAF3EC}"/>
              </a:ext>
            </a:extLst>
          </p:cNvPr>
          <p:cNvCxnSpPr>
            <a:cxnSpLocks/>
          </p:cNvCxnSpPr>
          <p:nvPr/>
        </p:nvCxnSpPr>
        <p:spPr>
          <a:xfrm>
            <a:off x="2284286" y="693104"/>
            <a:ext cx="47847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8C08DC-18FF-450C-9F04-DE23581CAA06}"/>
              </a:ext>
            </a:extLst>
          </p:cNvPr>
          <p:cNvCxnSpPr>
            <a:cxnSpLocks/>
          </p:cNvCxnSpPr>
          <p:nvPr/>
        </p:nvCxnSpPr>
        <p:spPr>
          <a:xfrm flipH="1">
            <a:off x="7065874" y="679450"/>
            <a:ext cx="3175" cy="17087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AC3EAF5-E9B6-44EE-AD0C-5B6F59A6F7C0}"/>
              </a:ext>
            </a:extLst>
          </p:cNvPr>
          <p:cNvCxnSpPr>
            <a:cxnSpLocks/>
          </p:cNvCxnSpPr>
          <p:nvPr/>
        </p:nvCxnSpPr>
        <p:spPr>
          <a:xfrm>
            <a:off x="4494998" y="2378667"/>
            <a:ext cx="257405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65949FF-248F-4EBB-9826-BCE91ED4929E}"/>
              </a:ext>
            </a:extLst>
          </p:cNvPr>
          <p:cNvCxnSpPr>
            <a:cxnSpLocks/>
          </p:cNvCxnSpPr>
          <p:nvPr/>
        </p:nvCxnSpPr>
        <p:spPr>
          <a:xfrm>
            <a:off x="4509292" y="2369362"/>
            <a:ext cx="0" cy="18881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3221D18-79A7-409A-8B1E-C132ADBB6834}"/>
              </a:ext>
            </a:extLst>
          </p:cNvPr>
          <p:cNvCxnSpPr>
            <a:cxnSpLocks/>
          </p:cNvCxnSpPr>
          <p:nvPr/>
        </p:nvCxnSpPr>
        <p:spPr>
          <a:xfrm>
            <a:off x="2287461" y="4244723"/>
            <a:ext cx="222183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1BC3CBA-F4FF-4935-BE55-AB52F7FB5696}"/>
              </a:ext>
            </a:extLst>
          </p:cNvPr>
          <p:cNvCxnSpPr>
            <a:cxnSpLocks/>
          </p:cNvCxnSpPr>
          <p:nvPr/>
        </p:nvCxnSpPr>
        <p:spPr>
          <a:xfrm flipH="1">
            <a:off x="6203340" y="2918470"/>
            <a:ext cx="1" cy="314402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84AF7F6-1CC5-4E62-B44A-569913601E1D}"/>
              </a:ext>
            </a:extLst>
          </p:cNvPr>
          <p:cNvCxnSpPr>
            <a:cxnSpLocks/>
          </p:cNvCxnSpPr>
          <p:nvPr/>
        </p:nvCxnSpPr>
        <p:spPr>
          <a:xfrm flipV="1">
            <a:off x="6191592" y="2918469"/>
            <a:ext cx="2182800" cy="2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89E42F4-BD6D-4F41-A1E7-3BF739A9E411}"/>
              </a:ext>
            </a:extLst>
          </p:cNvPr>
          <p:cNvCxnSpPr>
            <a:cxnSpLocks/>
          </p:cNvCxnSpPr>
          <p:nvPr/>
        </p:nvCxnSpPr>
        <p:spPr>
          <a:xfrm>
            <a:off x="8371217" y="2905465"/>
            <a:ext cx="0" cy="3157033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0E63BA-7D3C-4B6F-91B2-D6AC6EFE4C30}"/>
              </a:ext>
            </a:extLst>
          </p:cNvPr>
          <p:cNvCxnSpPr>
            <a:cxnSpLocks/>
          </p:cNvCxnSpPr>
          <p:nvPr/>
        </p:nvCxnSpPr>
        <p:spPr>
          <a:xfrm>
            <a:off x="6194023" y="6050782"/>
            <a:ext cx="2177194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82B8EF8-21E4-4AE2-9822-EB143718DB76}"/>
              </a:ext>
            </a:extLst>
          </p:cNvPr>
          <p:cNvSpPr/>
          <p:nvPr/>
        </p:nvSpPr>
        <p:spPr>
          <a:xfrm>
            <a:off x="1867866" y="533400"/>
            <a:ext cx="7857160" cy="56451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A11D81-186A-4E8F-9DD3-B92579544CBF}"/>
              </a:ext>
            </a:extLst>
          </p:cNvPr>
          <p:cNvSpPr txBox="1"/>
          <p:nvPr/>
        </p:nvSpPr>
        <p:spPr>
          <a:xfrm>
            <a:off x="5794314" y="3466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992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B5C85E8-8710-4AA0-ACF0-C2D7BAFD1840}"/>
              </a:ext>
            </a:extLst>
          </p:cNvPr>
          <p:cNvSpPr txBox="1"/>
          <p:nvPr/>
        </p:nvSpPr>
        <p:spPr>
          <a:xfrm>
            <a:off x="2298272" y="204577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endParaRPr lang="en-CA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1447E-68EA-4A4C-8320-D1DFE0FCF6D9}"/>
              </a:ext>
            </a:extLst>
          </p:cNvPr>
          <p:cNvSpPr txBox="1"/>
          <p:nvPr/>
        </p:nvSpPr>
        <p:spPr>
          <a:xfrm>
            <a:off x="2998676" y="193551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  <a:endParaRPr lang="en-CA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04D1B-B417-454E-9F4B-DE6EDCA89F99}"/>
              </a:ext>
            </a:extLst>
          </p:cNvPr>
          <p:cNvSpPr txBox="1"/>
          <p:nvPr/>
        </p:nvSpPr>
        <p:spPr>
          <a:xfrm>
            <a:off x="3808070" y="2074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  <a:endParaRPr lang="en-CA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675F3-3B57-4210-8E8C-4B200A248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09" y="1326198"/>
            <a:ext cx="4419600" cy="3314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2406F75-B848-4903-A609-51533179A4C6}"/>
              </a:ext>
            </a:extLst>
          </p:cNvPr>
          <p:cNvGrpSpPr/>
          <p:nvPr/>
        </p:nvGrpSpPr>
        <p:grpSpPr>
          <a:xfrm>
            <a:off x="2308090" y="2288834"/>
            <a:ext cx="1720953" cy="1596346"/>
            <a:chOff x="4635677" y="3303468"/>
            <a:chExt cx="866399" cy="7743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F27B81-0616-45C2-8BD9-94CE5639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5677" y="3303468"/>
              <a:ext cx="866399" cy="77434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B10C5C0-8122-4206-A8C9-4A62B791591B}"/>
                </a:ext>
              </a:extLst>
            </p:cNvPr>
            <p:cNvSpPr/>
            <p:nvPr/>
          </p:nvSpPr>
          <p:spPr>
            <a:xfrm flipH="1" flipV="1">
              <a:off x="5036240" y="331899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3A3119-62C0-4A55-8A6B-34D128D4ACF4}"/>
                </a:ext>
              </a:extLst>
            </p:cNvPr>
            <p:cNvSpPr/>
            <p:nvPr/>
          </p:nvSpPr>
          <p:spPr>
            <a:xfrm flipH="1" flipV="1">
              <a:off x="4683815" y="338207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37E76C-F95F-400A-9BA4-9CA59C33B9D2}"/>
                </a:ext>
              </a:extLst>
            </p:cNvPr>
            <p:cNvSpPr/>
            <p:nvPr/>
          </p:nvSpPr>
          <p:spPr>
            <a:xfrm flipH="1" flipV="1">
              <a:off x="5081960" y="3851181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BB23EA-2FD0-4CA5-A594-CD340695C151}"/>
                </a:ext>
              </a:extLst>
            </p:cNvPr>
            <p:cNvSpPr/>
            <p:nvPr/>
          </p:nvSpPr>
          <p:spPr>
            <a:xfrm flipH="1" flipV="1">
              <a:off x="5443910" y="337873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8A9FC6-C347-4FDF-B3BB-6F0EFB93670C}"/>
              </a:ext>
            </a:extLst>
          </p:cNvPr>
          <p:cNvSpPr txBox="1"/>
          <p:nvPr/>
        </p:nvSpPr>
        <p:spPr>
          <a:xfrm>
            <a:off x="6042401" y="313919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4</a:t>
            </a:r>
            <a:endParaRPr lang="en-CA" b="1" dirty="0">
              <a:solidFill>
                <a:srgbClr val="00B0F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038A51-1C34-40B3-B0F5-D57A707EA37B}"/>
              </a:ext>
            </a:extLst>
          </p:cNvPr>
          <p:cNvSpPr/>
          <p:nvPr/>
        </p:nvSpPr>
        <p:spPr>
          <a:xfrm>
            <a:off x="6015680" y="3290098"/>
            <a:ext cx="85527" cy="867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B1F88C-FE14-4265-8925-828B72D6F3D9}"/>
              </a:ext>
            </a:extLst>
          </p:cNvPr>
          <p:cNvSpPr/>
          <p:nvPr/>
        </p:nvSpPr>
        <p:spPr>
          <a:xfrm>
            <a:off x="7501801" y="3208204"/>
            <a:ext cx="85824" cy="818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1F2FE-7BAC-4901-9992-655778F5AF7A}"/>
              </a:ext>
            </a:extLst>
          </p:cNvPr>
          <p:cNvSpPr txBox="1"/>
          <p:nvPr/>
        </p:nvSpPr>
        <p:spPr>
          <a:xfrm>
            <a:off x="7151435" y="30644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28</a:t>
            </a:r>
            <a:endParaRPr lang="en-CA" b="1" dirty="0">
              <a:solidFill>
                <a:srgbClr val="00B0F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2D5188-496E-431B-BAAD-39D523C03292}"/>
              </a:ext>
            </a:extLst>
          </p:cNvPr>
          <p:cNvSpPr/>
          <p:nvPr/>
        </p:nvSpPr>
        <p:spPr>
          <a:xfrm>
            <a:off x="6742628" y="3071807"/>
            <a:ext cx="85527" cy="867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F356B1-9A54-4CE1-B8DD-D3320B003AD5}"/>
              </a:ext>
            </a:extLst>
          </p:cNvPr>
          <p:cNvSpPr txBox="1"/>
          <p:nvPr/>
        </p:nvSpPr>
        <p:spPr>
          <a:xfrm>
            <a:off x="6759817" y="290275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52</a:t>
            </a:r>
            <a:endParaRPr lang="en-CA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E8F5B9-5547-41D1-BB12-4C607E6000C3}"/>
              </a:ext>
            </a:extLst>
          </p:cNvPr>
          <p:cNvSpPr txBox="1"/>
          <p:nvPr/>
        </p:nvSpPr>
        <p:spPr>
          <a:xfrm>
            <a:off x="6787933" y="414446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16</a:t>
            </a:r>
            <a:endParaRPr lang="en-CA" b="1" dirty="0">
              <a:solidFill>
                <a:srgbClr val="00B0F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D22858-C855-4EEF-8B47-D7E80F02CD42}"/>
              </a:ext>
            </a:extLst>
          </p:cNvPr>
          <p:cNvSpPr/>
          <p:nvPr/>
        </p:nvSpPr>
        <p:spPr>
          <a:xfrm>
            <a:off x="6825467" y="4144467"/>
            <a:ext cx="85527" cy="867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5E274-087A-44C2-80AE-F1FA74621FA9}"/>
              </a:ext>
            </a:extLst>
          </p:cNvPr>
          <p:cNvSpPr txBox="1"/>
          <p:nvPr/>
        </p:nvSpPr>
        <p:spPr>
          <a:xfrm>
            <a:off x="3089119" y="381851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10318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E0A998-847E-46F3-8302-2B0936B45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6" y="1771650"/>
            <a:ext cx="4419600" cy="3314700"/>
          </a:xfrm>
          <a:prstGeom prst="rect">
            <a:avLst/>
          </a:prstGeom>
        </p:spPr>
      </p:pic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B76D1281-C6F7-4E8A-985F-0B95AF2D5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33" y="2547937"/>
            <a:ext cx="1924050" cy="17621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2FA712-D9AB-47EE-BB77-DDB2A50CE521}"/>
              </a:ext>
            </a:extLst>
          </p:cNvPr>
          <p:cNvSpPr/>
          <p:nvPr/>
        </p:nvSpPr>
        <p:spPr>
          <a:xfrm flipH="1" flipV="1">
            <a:off x="4048022" y="2699539"/>
            <a:ext cx="90815" cy="94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8A068C-065D-4406-AECA-D2DE11A2A32A}"/>
              </a:ext>
            </a:extLst>
          </p:cNvPr>
          <p:cNvSpPr/>
          <p:nvPr/>
        </p:nvSpPr>
        <p:spPr>
          <a:xfrm flipH="1" flipV="1">
            <a:off x="4465117" y="2948191"/>
            <a:ext cx="90815" cy="94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2A0226-54EE-4B4D-957E-975713AD2635}"/>
              </a:ext>
            </a:extLst>
          </p:cNvPr>
          <p:cNvSpPr/>
          <p:nvPr/>
        </p:nvSpPr>
        <p:spPr>
          <a:xfrm flipH="1" flipV="1">
            <a:off x="3366233" y="2948191"/>
            <a:ext cx="90815" cy="94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28C3B3-18AF-46A9-8192-5B64A135D27E}"/>
              </a:ext>
            </a:extLst>
          </p:cNvPr>
          <p:cNvSpPr/>
          <p:nvPr/>
        </p:nvSpPr>
        <p:spPr>
          <a:xfrm flipH="1" flipV="1">
            <a:off x="4162900" y="3902696"/>
            <a:ext cx="90815" cy="942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3C8339-6920-4771-971E-30D5C455BB9A}"/>
              </a:ext>
            </a:extLst>
          </p:cNvPr>
          <p:cNvSpPr txBox="1"/>
          <p:nvPr/>
        </p:nvSpPr>
        <p:spPr>
          <a:xfrm>
            <a:off x="3245006" y="256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50376-ED07-41E5-BE98-9E80A82C2E9F}"/>
              </a:ext>
            </a:extLst>
          </p:cNvPr>
          <p:cNvSpPr txBox="1"/>
          <p:nvPr/>
        </p:nvSpPr>
        <p:spPr>
          <a:xfrm>
            <a:off x="3944118" y="23302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  <a:endParaRPr lang="en-C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0D4971-E1F4-4D87-9905-B69C313445C6}"/>
              </a:ext>
            </a:extLst>
          </p:cNvPr>
          <p:cNvSpPr txBox="1"/>
          <p:nvPr/>
        </p:nvSpPr>
        <p:spPr>
          <a:xfrm>
            <a:off x="4359681" y="2551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  <a:endParaRPr lang="en-CA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86473-7BF7-4926-BE53-92F840C50C2A}"/>
              </a:ext>
            </a:extLst>
          </p:cNvPr>
          <p:cNvSpPr txBox="1"/>
          <p:nvPr/>
        </p:nvSpPr>
        <p:spPr>
          <a:xfrm>
            <a:off x="4063409" y="40805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endParaRPr lang="en-CA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F63196-1B23-4AF0-BEAF-D77839FCFCB8}"/>
              </a:ext>
            </a:extLst>
          </p:cNvPr>
          <p:cNvSpPr/>
          <p:nvPr/>
        </p:nvSpPr>
        <p:spPr>
          <a:xfrm>
            <a:off x="7202796" y="3530729"/>
            <a:ext cx="85527" cy="867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C51A5F-FCBC-4668-B512-773A097C0C5A}"/>
              </a:ext>
            </a:extLst>
          </p:cNvPr>
          <p:cNvSpPr txBox="1"/>
          <p:nvPr/>
        </p:nvSpPr>
        <p:spPr>
          <a:xfrm>
            <a:off x="7259220" y="3389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4</a:t>
            </a:r>
            <a:endParaRPr lang="en-CA" b="1" dirty="0">
              <a:solidFill>
                <a:srgbClr val="00B0F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2F9416-5DA9-477B-8611-D0C1021E6476}"/>
              </a:ext>
            </a:extLst>
          </p:cNvPr>
          <p:cNvSpPr/>
          <p:nvPr/>
        </p:nvSpPr>
        <p:spPr>
          <a:xfrm>
            <a:off x="8269257" y="4120678"/>
            <a:ext cx="85527" cy="867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4B985E-FCE5-42BB-A174-018DFCABAE64}"/>
              </a:ext>
            </a:extLst>
          </p:cNvPr>
          <p:cNvSpPr/>
          <p:nvPr/>
        </p:nvSpPr>
        <p:spPr>
          <a:xfrm>
            <a:off x="8485825" y="3206003"/>
            <a:ext cx="85527" cy="867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45CF4A-7DF5-4FA0-AF7A-E559D0267382}"/>
              </a:ext>
            </a:extLst>
          </p:cNvPr>
          <p:cNvSpPr/>
          <p:nvPr/>
        </p:nvSpPr>
        <p:spPr>
          <a:xfrm>
            <a:off x="8234514" y="3162620"/>
            <a:ext cx="85527" cy="867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C8BA2-E7F2-4249-9119-906880090D84}"/>
              </a:ext>
            </a:extLst>
          </p:cNvPr>
          <p:cNvSpPr txBox="1"/>
          <p:nvPr/>
        </p:nvSpPr>
        <p:spPr>
          <a:xfrm>
            <a:off x="7936080" y="38505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16</a:t>
            </a:r>
            <a:endParaRPr lang="en-CA" b="1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A6F6C7-79D2-4389-9D07-ABAE1E5FD9D9}"/>
              </a:ext>
            </a:extLst>
          </p:cNvPr>
          <p:cNvSpPr txBox="1"/>
          <p:nvPr/>
        </p:nvSpPr>
        <p:spPr>
          <a:xfrm>
            <a:off x="8542973" y="31081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28</a:t>
            </a:r>
            <a:endParaRPr lang="en-CA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A86DB6-C6B4-44A1-974D-A40FE58D4617}"/>
              </a:ext>
            </a:extLst>
          </p:cNvPr>
          <p:cNvSpPr txBox="1"/>
          <p:nvPr/>
        </p:nvSpPr>
        <p:spPr>
          <a:xfrm>
            <a:off x="7832357" y="30201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52</a:t>
            </a:r>
            <a:endParaRPr lang="en-CA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4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51B0B9-C866-4CC6-90C8-A1CAF012A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" y="2430378"/>
            <a:ext cx="1834415" cy="1375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E287A-690A-49D8-A731-2CAF57ECB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7" y="943876"/>
            <a:ext cx="1834415" cy="1375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A6E330-7846-4293-9182-E96700E84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70" y="943875"/>
            <a:ext cx="1834416" cy="1375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FB73D-A352-469B-9817-981BCBD2F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70" y="2430378"/>
            <a:ext cx="1834417" cy="1375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BDA6D3-31EB-4D32-B998-35B5F228EF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34" y="943876"/>
            <a:ext cx="1834415" cy="1375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6F43C2-F3F8-4ABC-A4AE-E6C7FFED3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34" y="2430378"/>
            <a:ext cx="1834419" cy="137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FC09D-A28E-4283-B80F-B5ABCA142E2F}"/>
              </a:ext>
            </a:extLst>
          </p:cNvPr>
          <p:cNvSpPr/>
          <p:nvPr/>
        </p:nvSpPr>
        <p:spPr>
          <a:xfrm>
            <a:off x="1649186" y="1404257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7F05A6-4824-42F7-9D24-8C60190E7283}"/>
              </a:ext>
            </a:extLst>
          </p:cNvPr>
          <p:cNvCxnSpPr>
            <a:cxnSpLocks/>
          </p:cNvCxnSpPr>
          <p:nvPr/>
        </p:nvCxnSpPr>
        <p:spPr>
          <a:xfrm>
            <a:off x="2290763" y="1066252"/>
            <a:ext cx="0" cy="336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E222372-673D-425D-A0AD-4190FBC873DD}"/>
              </a:ext>
            </a:extLst>
          </p:cNvPr>
          <p:cNvSpPr/>
          <p:nvPr/>
        </p:nvSpPr>
        <p:spPr>
          <a:xfrm>
            <a:off x="2106471" y="3004719"/>
            <a:ext cx="349022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580E0A4-3BF2-4B5B-B0E8-AF3BF40836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73344" y="2093721"/>
            <a:ext cx="1997527" cy="167367"/>
          </a:xfrm>
          <a:prstGeom prst="curvedConnector4">
            <a:avLst>
              <a:gd name="adj1" fmla="val 249"/>
              <a:gd name="adj2" fmla="val 733608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ross 25">
            <a:extLst>
              <a:ext uri="{FF2B5EF4-FFF2-40B4-BE49-F238E27FC236}">
                <a16:creationId xmlns:a16="http://schemas.microsoft.com/office/drawing/2014/main" id="{9F20651A-2C91-4430-8914-12F435A3EB29}"/>
              </a:ext>
            </a:extLst>
          </p:cNvPr>
          <p:cNvSpPr/>
          <p:nvPr/>
        </p:nvSpPr>
        <p:spPr>
          <a:xfrm>
            <a:off x="2174676" y="3067311"/>
            <a:ext cx="212612" cy="217715"/>
          </a:xfrm>
          <a:prstGeom prst="plus">
            <a:avLst>
              <a:gd name="adj" fmla="val 48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2C3287-7125-4865-B765-8D31316F43CF}"/>
              </a:ext>
            </a:extLst>
          </p:cNvPr>
          <p:cNvSpPr txBox="1"/>
          <p:nvPr/>
        </p:nvSpPr>
        <p:spPr>
          <a:xfrm>
            <a:off x="1649186" y="1415063"/>
            <a:ext cx="12851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256, 1x1, 64</a:t>
            </a:r>
            <a:endParaRPr lang="en-CA" sz="17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479583-4A37-4D12-BA3E-CF5EFCADD1C8}"/>
              </a:ext>
            </a:extLst>
          </p:cNvPr>
          <p:cNvCxnSpPr>
            <a:cxnSpLocks/>
          </p:cNvCxnSpPr>
          <p:nvPr/>
        </p:nvCxnSpPr>
        <p:spPr>
          <a:xfrm>
            <a:off x="2290763" y="1784574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4A5BDD4-B6E9-4590-84E6-5AB8D7FCC1EC}"/>
              </a:ext>
            </a:extLst>
          </p:cNvPr>
          <p:cNvSpPr/>
          <p:nvPr/>
        </p:nvSpPr>
        <p:spPr>
          <a:xfrm>
            <a:off x="1648165" y="1939613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ED1742-C816-40DD-980F-61405B68620B}"/>
              </a:ext>
            </a:extLst>
          </p:cNvPr>
          <p:cNvSpPr txBox="1"/>
          <p:nvPr/>
        </p:nvSpPr>
        <p:spPr>
          <a:xfrm>
            <a:off x="1648165" y="1950419"/>
            <a:ext cx="12851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64, 3x3, 64</a:t>
            </a:r>
            <a:endParaRPr lang="en-CA" sz="17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D76E205-8F33-4D46-AA7A-A0B5E37694DD}"/>
              </a:ext>
            </a:extLst>
          </p:cNvPr>
          <p:cNvCxnSpPr>
            <a:cxnSpLocks/>
          </p:cNvCxnSpPr>
          <p:nvPr/>
        </p:nvCxnSpPr>
        <p:spPr>
          <a:xfrm>
            <a:off x="2289742" y="2319930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27CDC87-2631-4AF6-BFA0-292E2CFBA11E}"/>
              </a:ext>
            </a:extLst>
          </p:cNvPr>
          <p:cNvSpPr/>
          <p:nvPr/>
        </p:nvSpPr>
        <p:spPr>
          <a:xfrm>
            <a:off x="1647144" y="2473020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99B5A4-A6F4-4B44-BDEC-3F30C9830BA7}"/>
              </a:ext>
            </a:extLst>
          </p:cNvPr>
          <p:cNvSpPr txBox="1"/>
          <p:nvPr/>
        </p:nvSpPr>
        <p:spPr>
          <a:xfrm>
            <a:off x="1647144" y="2483826"/>
            <a:ext cx="12851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64, 1x1, 256</a:t>
            </a:r>
            <a:endParaRPr lang="en-CA" sz="17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050C21-6CF4-48AA-B9B0-34CB555262B9}"/>
              </a:ext>
            </a:extLst>
          </p:cNvPr>
          <p:cNvCxnSpPr>
            <a:cxnSpLocks/>
          </p:cNvCxnSpPr>
          <p:nvPr/>
        </p:nvCxnSpPr>
        <p:spPr>
          <a:xfrm>
            <a:off x="2288721" y="2853337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BAB31F-DDB5-4575-B1D6-86B390CB40D0}"/>
              </a:ext>
            </a:extLst>
          </p:cNvPr>
          <p:cNvCxnSpPr>
            <a:cxnSpLocks/>
          </p:cNvCxnSpPr>
          <p:nvPr/>
        </p:nvCxnSpPr>
        <p:spPr>
          <a:xfrm>
            <a:off x="2278601" y="3353309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047067-8786-4C69-9104-1F942EBDB932}"/>
              </a:ext>
            </a:extLst>
          </p:cNvPr>
          <p:cNvSpPr txBox="1"/>
          <p:nvPr/>
        </p:nvSpPr>
        <p:spPr>
          <a:xfrm>
            <a:off x="2372107" y="768503"/>
            <a:ext cx="12851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256-d in</a:t>
            </a:r>
            <a:endParaRPr lang="en-CA" sz="17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4FD54F-18AA-4867-9BEF-727DC95678FC}"/>
              </a:ext>
            </a:extLst>
          </p:cNvPr>
          <p:cNvSpPr txBox="1"/>
          <p:nvPr/>
        </p:nvSpPr>
        <p:spPr>
          <a:xfrm>
            <a:off x="2372107" y="3281007"/>
            <a:ext cx="12851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256-d out</a:t>
            </a:r>
            <a:endParaRPr lang="en-CA" sz="17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449B5D-EECF-43D0-8283-AC31695953AD}"/>
              </a:ext>
            </a:extLst>
          </p:cNvPr>
          <p:cNvSpPr/>
          <p:nvPr/>
        </p:nvSpPr>
        <p:spPr>
          <a:xfrm>
            <a:off x="3740687" y="1388715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6C01F4-0DF5-476E-8221-E4CEBE5CD1F5}"/>
              </a:ext>
            </a:extLst>
          </p:cNvPr>
          <p:cNvCxnSpPr>
            <a:cxnSpLocks/>
          </p:cNvCxnSpPr>
          <p:nvPr/>
        </p:nvCxnSpPr>
        <p:spPr>
          <a:xfrm flipH="1">
            <a:off x="4382264" y="1218842"/>
            <a:ext cx="1559961" cy="1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E15654DE-A8A7-4F1C-93D9-37EF78092E96}"/>
              </a:ext>
            </a:extLst>
          </p:cNvPr>
          <p:cNvSpPr/>
          <p:nvPr/>
        </p:nvSpPr>
        <p:spPr>
          <a:xfrm>
            <a:off x="5942225" y="3571432"/>
            <a:ext cx="349022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Cross 70">
            <a:extLst>
              <a:ext uri="{FF2B5EF4-FFF2-40B4-BE49-F238E27FC236}">
                <a16:creationId xmlns:a16="http://schemas.microsoft.com/office/drawing/2014/main" id="{35B3BD07-287E-4879-9187-8F102F1D19EE}"/>
              </a:ext>
            </a:extLst>
          </p:cNvPr>
          <p:cNvSpPr/>
          <p:nvPr/>
        </p:nvSpPr>
        <p:spPr>
          <a:xfrm>
            <a:off x="6010430" y="3634024"/>
            <a:ext cx="212612" cy="217715"/>
          </a:xfrm>
          <a:prstGeom prst="plus">
            <a:avLst>
              <a:gd name="adj" fmla="val 48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25D5B1-DEF2-4435-BCDD-75C4FBC67DD6}"/>
              </a:ext>
            </a:extLst>
          </p:cNvPr>
          <p:cNvSpPr txBox="1"/>
          <p:nvPr/>
        </p:nvSpPr>
        <p:spPr>
          <a:xfrm>
            <a:off x="3740687" y="1399521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256, 1x1, 4</a:t>
            </a:r>
            <a:endParaRPr lang="en-CA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3A243-BDCE-4FF8-A669-BF542320110A}"/>
              </a:ext>
            </a:extLst>
          </p:cNvPr>
          <p:cNvCxnSpPr>
            <a:cxnSpLocks/>
          </p:cNvCxnSpPr>
          <p:nvPr/>
        </p:nvCxnSpPr>
        <p:spPr>
          <a:xfrm>
            <a:off x="4382264" y="1769032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EDF9044-CE79-49C7-A896-5A7733FA0887}"/>
              </a:ext>
            </a:extLst>
          </p:cNvPr>
          <p:cNvSpPr/>
          <p:nvPr/>
        </p:nvSpPr>
        <p:spPr>
          <a:xfrm>
            <a:off x="3739666" y="1924071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E82467-A735-488E-9188-BA105268EACC}"/>
              </a:ext>
            </a:extLst>
          </p:cNvPr>
          <p:cNvSpPr txBox="1"/>
          <p:nvPr/>
        </p:nvSpPr>
        <p:spPr>
          <a:xfrm>
            <a:off x="3739666" y="1934877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4, 3x3, 4</a:t>
            </a:r>
            <a:endParaRPr lang="en-CA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787D048-E841-49E3-A17A-E2F0C9A532AA}"/>
              </a:ext>
            </a:extLst>
          </p:cNvPr>
          <p:cNvCxnSpPr>
            <a:cxnSpLocks/>
          </p:cNvCxnSpPr>
          <p:nvPr/>
        </p:nvCxnSpPr>
        <p:spPr>
          <a:xfrm>
            <a:off x="4381243" y="2304388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8E18CD2-448D-4352-93A3-95F98A78683C}"/>
              </a:ext>
            </a:extLst>
          </p:cNvPr>
          <p:cNvSpPr/>
          <p:nvPr/>
        </p:nvSpPr>
        <p:spPr>
          <a:xfrm>
            <a:off x="3738645" y="2457478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2B0207E-D741-4E8A-A369-EA7DEBC99C94}"/>
              </a:ext>
            </a:extLst>
          </p:cNvPr>
          <p:cNvSpPr txBox="1"/>
          <p:nvPr/>
        </p:nvSpPr>
        <p:spPr>
          <a:xfrm>
            <a:off x="3738645" y="2468284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4, 1x1, 256</a:t>
            </a:r>
            <a:endParaRPr lang="en-CA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5141B02-8DA8-4F1B-9801-CC894B69D26A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4380222" y="2837795"/>
            <a:ext cx="1556629" cy="403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A2A2009-4D0A-4D21-BA51-7780B75C961C}"/>
              </a:ext>
            </a:extLst>
          </p:cNvPr>
          <p:cNvCxnSpPr>
            <a:cxnSpLocks/>
          </p:cNvCxnSpPr>
          <p:nvPr/>
        </p:nvCxnSpPr>
        <p:spPr>
          <a:xfrm>
            <a:off x="6114355" y="3920022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9DE530D-349F-4FEF-A3E9-C0A30E47183B}"/>
              </a:ext>
            </a:extLst>
          </p:cNvPr>
          <p:cNvSpPr txBox="1"/>
          <p:nvPr/>
        </p:nvSpPr>
        <p:spPr>
          <a:xfrm>
            <a:off x="5933549" y="753114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256-d in</a:t>
            </a:r>
            <a:endParaRPr lang="en-CA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8463A40-937F-4D87-8F98-0AF89031C69C}"/>
              </a:ext>
            </a:extLst>
          </p:cNvPr>
          <p:cNvSpPr txBox="1"/>
          <p:nvPr/>
        </p:nvSpPr>
        <p:spPr>
          <a:xfrm>
            <a:off x="6207861" y="3847720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256-d out</a:t>
            </a:r>
            <a:endParaRPr lang="en-CA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AE4C36A-7352-4135-BE06-4E8C83252BE4}"/>
              </a:ext>
            </a:extLst>
          </p:cNvPr>
          <p:cNvSpPr/>
          <p:nvPr/>
        </p:nvSpPr>
        <p:spPr>
          <a:xfrm>
            <a:off x="5155863" y="1379794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00D0B39-06A5-4189-8399-6C0CD5CD1AD4}"/>
              </a:ext>
            </a:extLst>
          </p:cNvPr>
          <p:cNvCxnSpPr>
            <a:cxnSpLocks/>
          </p:cNvCxnSpPr>
          <p:nvPr/>
        </p:nvCxnSpPr>
        <p:spPr>
          <a:xfrm flipH="1">
            <a:off x="5797440" y="1218842"/>
            <a:ext cx="136109" cy="159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FD80685-AE25-456C-8CA9-4E4E2495F950}"/>
              </a:ext>
            </a:extLst>
          </p:cNvPr>
          <p:cNvSpPr txBox="1"/>
          <p:nvPr/>
        </p:nvSpPr>
        <p:spPr>
          <a:xfrm>
            <a:off x="5155863" y="1390600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256, 1x1, 4</a:t>
            </a:r>
            <a:endParaRPr lang="en-CA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7CDB3E1-5560-44D4-94A7-4D8FF43A706D}"/>
              </a:ext>
            </a:extLst>
          </p:cNvPr>
          <p:cNvCxnSpPr>
            <a:cxnSpLocks/>
          </p:cNvCxnSpPr>
          <p:nvPr/>
        </p:nvCxnSpPr>
        <p:spPr>
          <a:xfrm>
            <a:off x="5797440" y="1760111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9D65D37B-CC93-4494-8A53-B2FD576A1BF6}"/>
              </a:ext>
            </a:extLst>
          </p:cNvPr>
          <p:cNvSpPr/>
          <p:nvPr/>
        </p:nvSpPr>
        <p:spPr>
          <a:xfrm>
            <a:off x="5154842" y="1915150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CC7EAA-6DEE-48BD-BE99-7D9A10A672F8}"/>
              </a:ext>
            </a:extLst>
          </p:cNvPr>
          <p:cNvSpPr txBox="1"/>
          <p:nvPr/>
        </p:nvSpPr>
        <p:spPr>
          <a:xfrm>
            <a:off x="5154842" y="1925956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4, 3x3, 4</a:t>
            </a:r>
            <a:endParaRPr lang="en-CA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80CCDAF-5EA7-43E6-BECD-B05604A05084}"/>
              </a:ext>
            </a:extLst>
          </p:cNvPr>
          <p:cNvCxnSpPr>
            <a:cxnSpLocks/>
          </p:cNvCxnSpPr>
          <p:nvPr/>
        </p:nvCxnSpPr>
        <p:spPr>
          <a:xfrm>
            <a:off x="5796419" y="2295467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4987725-CEC4-4728-B633-757B568E449F}"/>
              </a:ext>
            </a:extLst>
          </p:cNvPr>
          <p:cNvSpPr/>
          <p:nvPr/>
        </p:nvSpPr>
        <p:spPr>
          <a:xfrm>
            <a:off x="5153821" y="2448557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222F324-95CD-4752-A784-94FCF7848492}"/>
              </a:ext>
            </a:extLst>
          </p:cNvPr>
          <p:cNvSpPr txBox="1"/>
          <p:nvPr/>
        </p:nvSpPr>
        <p:spPr>
          <a:xfrm>
            <a:off x="5153821" y="2459363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4, 1x1, 256</a:t>
            </a:r>
            <a:endParaRPr lang="en-CA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5DEBED7-6E72-43F4-BB1C-A9F1D3D169FE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5795398" y="2828874"/>
            <a:ext cx="192566" cy="290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5401AAE-9863-40CE-A420-4446A81E512B}"/>
              </a:ext>
            </a:extLst>
          </p:cNvPr>
          <p:cNvSpPr/>
          <p:nvPr/>
        </p:nvSpPr>
        <p:spPr>
          <a:xfrm>
            <a:off x="7016413" y="1376169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BED5719-7A84-43C7-B098-A08ED9F28483}"/>
              </a:ext>
            </a:extLst>
          </p:cNvPr>
          <p:cNvCxnSpPr>
            <a:cxnSpLocks/>
          </p:cNvCxnSpPr>
          <p:nvPr/>
        </p:nvCxnSpPr>
        <p:spPr>
          <a:xfrm>
            <a:off x="5942225" y="1218842"/>
            <a:ext cx="1715765" cy="15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671CACD6-7A41-4B15-B8BF-DB954E6491D2}"/>
              </a:ext>
            </a:extLst>
          </p:cNvPr>
          <p:cNvSpPr txBox="1"/>
          <p:nvPr/>
        </p:nvSpPr>
        <p:spPr>
          <a:xfrm>
            <a:off x="7016413" y="1386975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256, 1x1, 4</a:t>
            </a:r>
            <a:endParaRPr lang="en-CA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EAE3829-225A-4532-B0BA-8C08A3A32BB0}"/>
              </a:ext>
            </a:extLst>
          </p:cNvPr>
          <p:cNvCxnSpPr>
            <a:cxnSpLocks/>
          </p:cNvCxnSpPr>
          <p:nvPr/>
        </p:nvCxnSpPr>
        <p:spPr>
          <a:xfrm>
            <a:off x="7657990" y="1756486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C5414B8-BFBE-421F-852D-0FCD3B734B29}"/>
              </a:ext>
            </a:extLst>
          </p:cNvPr>
          <p:cNvSpPr/>
          <p:nvPr/>
        </p:nvSpPr>
        <p:spPr>
          <a:xfrm>
            <a:off x="7015392" y="1911525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A7B2C8B-6186-40B2-A5D1-B361CB56B5EF}"/>
              </a:ext>
            </a:extLst>
          </p:cNvPr>
          <p:cNvSpPr txBox="1"/>
          <p:nvPr/>
        </p:nvSpPr>
        <p:spPr>
          <a:xfrm>
            <a:off x="7015392" y="1922331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4, 3x3, 4</a:t>
            </a:r>
            <a:endParaRPr lang="en-CA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ED3C349-8A8B-4BC8-9E3A-98ADDDAFAAC3}"/>
              </a:ext>
            </a:extLst>
          </p:cNvPr>
          <p:cNvCxnSpPr>
            <a:cxnSpLocks/>
          </p:cNvCxnSpPr>
          <p:nvPr/>
        </p:nvCxnSpPr>
        <p:spPr>
          <a:xfrm>
            <a:off x="7656969" y="2291842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051FA5F4-8BEA-448A-89F6-2CE91B948F84}"/>
              </a:ext>
            </a:extLst>
          </p:cNvPr>
          <p:cNvSpPr/>
          <p:nvPr/>
        </p:nvSpPr>
        <p:spPr>
          <a:xfrm>
            <a:off x="7014371" y="2444932"/>
            <a:ext cx="1285195" cy="375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997F605-8E5B-4211-AA31-EAE709002395}"/>
              </a:ext>
            </a:extLst>
          </p:cNvPr>
          <p:cNvSpPr txBox="1"/>
          <p:nvPr/>
        </p:nvSpPr>
        <p:spPr>
          <a:xfrm>
            <a:off x="7014371" y="2455738"/>
            <a:ext cx="128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4, 1x1, 256</a:t>
            </a:r>
            <a:endParaRPr lang="en-CA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D316D2C-FD42-4C43-8974-11BBD8CBB95D}"/>
              </a:ext>
            </a:extLst>
          </p:cNvPr>
          <p:cNvCxnSpPr>
            <a:cxnSpLocks/>
            <a:endCxn id="106" idx="6"/>
          </p:cNvCxnSpPr>
          <p:nvPr/>
        </p:nvCxnSpPr>
        <p:spPr>
          <a:xfrm flipH="1">
            <a:off x="6285873" y="2825249"/>
            <a:ext cx="1370076" cy="41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7BCC1CF-4073-4C6C-9175-2EEA8465DA47}"/>
              </a:ext>
            </a:extLst>
          </p:cNvPr>
          <p:cNvSpPr txBox="1"/>
          <p:nvPr/>
        </p:nvSpPr>
        <p:spPr>
          <a:xfrm>
            <a:off x="6393222" y="1514384"/>
            <a:ext cx="68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Total 32 paths</a:t>
            </a:r>
          </a:p>
          <a:p>
            <a:pPr algn="ctr"/>
            <a:r>
              <a:rPr lang="en-US" dirty="0"/>
              <a:t>….</a:t>
            </a:r>
            <a:endParaRPr lang="en-CA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B5C90D2-FF9F-467A-AAEB-90C1A9FF9831}"/>
              </a:ext>
            </a:extLst>
          </p:cNvPr>
          <p:cNvSpPr/>
          <p:nvPr/>
        </p:nvSpPr>
        <p:spPr>
          <a:xfrm>
            <a:off x="5936851" y="3069356"/>
            <a:ext cx="349022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Cross 106">
            <a:extLst>
              <a:ext uri="{FF2B5EF4-FFF2-40B4-BE49-F238E27FC236}">
                <a16:creationId xmlns:a16="http://schemas.microsoft.com/office/drawing/2014/main" id="{BCED0A6D-829B-45A2-BCF3-7812B2ED6420}"/>
              </a:ext>
            </a:extLst>
          </p:cNvPr>
          <p:cNvSpPr/>
          <p:nvPr/>
        </p:nvSpPr>
        <p:spPr>
          <a:xfrm>
            <a:off x="6005056" y="3131948"/>
            <a:ext cx="212612" cy="217715"/>
          </a:xfrm>
          <a:prstGeom prst="plus">
            <a:avLst>
              <a:gd name="adj" fmla="val 48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5DD2CB3-AD2E-4DAD-B77D-A29DF94874E9}"/>
              </a:ext>
            </a:extLst>
          </p:cNvPr>
          <p:cNvCxnSpPr>
            <a:cxnSpLocks/>
          </p:cNvCxnSpPr>
          <p:nvPr/>
        </p:nvCxnSpPr>
        <p:spPr>
          <a:xfrm>
            <a:off x="6108981" y="3417946"/>
            <a:ext cx="0" cy="15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4D5B701-1612-4EA2-AAE0-C5B9A606E530}"/>
              </a:ext>
            </a:extLst>
          </p:cNvPr>
          <p:cNvCxnSpPr>
            <a:cxnSpLocks/>
          </p:cNvCxnSpPr>
          <p:nvPr/>
        </p:nvCxnSpPr>
        <p:spPr>
          <a:xfrm>
            <a:off x="5933549" y="882577"/>
            <a:ext cx="0" cy="336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8993974E-9326-43D1-B727-77C9654085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70650" y="2222286"/>
            <a:ext cx="2692174" cy="349021"/>
          </a:xfrm>
          <a:prstGeom prst="curvedConnector4">
            <a:avLst>
              <a:gd name="adj1" fmla="val -122"/>
              <a:gd name="adj2" fmla="val 8623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85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03FC8DA-FB18-40FD-9E43-450589603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52" y="0"/>
            <a:ext cx="5854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6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7">
            <a:extLst>
              <a:ext uri="{FF2B5EF4-FFF2-40B4-BE49-F238E27FC236}">
                <a16:creationId xmlns:a16="http://schemas.microsoft.com/office/drawing/2014/main" id="{7F30FC7A-9E08-48C3-8017-11A8959B2D0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42938" y="1079500"/>
            <a:ext cx="1090612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5BF1415-F5F5-4471-82A6-15CC02F2E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79500"/>
            <a:ext cx="10914063" cy="470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10D04A-B2D8-4530-8C23-192C21992162}"/>
              </a:ext>
            </a:extLst>
          </p:cNvPr>
          <p:cNvSpPr/>
          <p:nvPr/>
        </p:nvSpPr>
        <p:spPr>
          <a:xfrm>
            <a:off x="9398795" y="4636295"/>
            <a:ext cx="2151063" cy="1142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CCEFC9-A60F-436E-BB2F-277D4684D108}"/>
              </a:ext>
            </a:extLst>
          </p:cNvPr>
          <p:cNvSpPr/>
          <p:nvPr/>
        </p:nvSpPr>
        <p:spPr>
          <a:xfrm>
            <a:off x="9417844" y="3436143"/>
            <a:ext cx="59531" cy="1235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619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7">
            <a:extLst>
              <a:ext uri="{FF2B5EF4-FFF2-40B4-BE49-F238E27FC236}">
                <a16:creationId xmlns:a16="http://schemas.microsoft.com/office/drawing/2014/main" id="{7F30FC7A-9E08-48C3-8017-11A8959B2D0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42938" y="1079500"/>
            <a:ext cx="1090612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10D04A-B2D8-4530-8C23-192C21992162}"/>
              </a:ext>
            </a:extLst>
          </p:cNvPr>
          <p:cNvSpPr/>
          <p:nvPr/>
        </p:nvSpPr>
        <p:spPr>
          <a:xfrm>
            <a:off x="9398795" y="4636295"/>
            <a:ext cx="2151063" cy="1142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CCEFC9-A60F-436E-BB2F-277D4684D108}"/>
              </a:ext>
            </a:extLst>
          </p:cNvPr>
          <p:cNvSpPr/>
          <p:nvPr/>
        </p:nvSpPr>
        <p:spPr>
          <a:xfrm>
            <a:off x="9417844" y="3436143"/>
            <a:ext cx="59531" cy="12358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6CE9C3EA-991B-40D8-92BE-71E12E3B5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5" r="19599" b="90961"/>
          <a:stretch/>
        </p:blipFill>
        <p:spPr bwMode="auto">
          <a:xfrm>
            <a:off x="6593680" y="1079501"/>
            <a:ext cx="282416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2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21117</TotalTime>
  <Words>109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queiroz</dc:creator>
  <cp:lastModifiedBy>leonardo queiroz</cp:lastModifiedBy>
  <cp:revision>132</cp:revision>
  <dcterms:created xsi:type="dcterms:W3CDTF">2021-03-13T23:32:01Z</dcterms:created>
  <dcterms:modified xsi:type="dcterms:W3CDTF">2021-06-09T07:18:20Z</dcterms:modified>
</cp:coreProperties>
</file>